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6"/>
  </p:notesMasterIdLst>
  <p:sldIdLst>
    <p:sldId id="256" r:id="rId2"/>
    <p:sldId id="297" r:id="rId3"/>
    <p:sldId id="298" r:id="rId4"/>
    <p:sldId id="296" r:id="rId5"/>
    <p:sldId id="299" r:id="rId6"/>
    <p:sldId id="257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</p:sldIdLst>
  <p:sldSz cx="9144000" cy="5143500" type="screen16x9"/>
  <p:notesSz cx="6858000" cy="9144000"/>
  <p:embeddedFontLst>
    <p:embeddedFont>
      <p:font typeface="Algerian" panose="04020705040A02060702" pitchFamily="82" charset="0"/>
      <p:regular r:id="rId27"/>
    </p:embeddedFont>
    <p:embeddedFont>
      <p:font typeface="Archivo" panose="020B0604020202020204" charset="0"/>
      <p:regular r:id="rId28"/>
      <p:bold r:id="rId29"/>
      <p:italic r:id="rId30"/>
      <p:boldItalic r:id="rId31"/>
    </p:embeddedFont>
    <p:embeddedFont>
      <p:font typeface="Archivo Medium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Figtree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7E689B-72AD-46BF-A1DA-D0AC2A49EF29}">
  <a:tblStyle styleId="{1F7E689B-72AD-46BF-A1DA-D0AC2A49EF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28a512010cc_0_28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28a512010cc_0_28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566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0f9e629e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10f9e629e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65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>
            <a:spLocks noGrp="1"/>
          </p:cNvSpPr>
          <p:nvPr>
            <p:ph type="pic" idx="2"/>
          </p:nvPr>
        </p:nvSpPr>
        <p:spPr>
          <a:xfrm>
            <a:off x="4850000" y="-12850"/>
            <a:ext cx="4324800" cy="5186700"/>
          </a:xfrm>
          <a:prstGeom prst="rect">
            <a:avLst/>
          </a:prstGeom>
          <a:noFill/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5100" y="1355150"/>
            <a:ext cx="34728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5100" y="2587156"/>
            <a:ext cx="2608200" cy="5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4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30353B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9" name="Google Shape;19;p4"/>
          <p:cNvGrpSpPr/>
          <p:nvPr/>
        </p:nvGrpSpPr>
        <p:grpSpPr>
          <a:xfrm>
            <a:off x="7951092" y="-643900"/>
            <a:ext cx="1901549" cy="2529000"/>
            <a:chOff x="7951092" y="-643900"/>
            <a:chExt cx="1901549" cy="2529000"/>
          </a:xfrm>
        </p:grpSpPr>
        <p:sp>
          <p:nvSpPr>
            <p:cNvPr id="20" name="Google Shape;20;p4"/>
            <p:cNvSpPr/>
            <p:nvPr/>
          </p:nvSpPr>
          <p:spPr>
            <a:xfrm rot="10800000" flipH="1">
              <a:off x="8501488" y="877107"/>
              <a:ext cx="132580" cy="5324"/>
            </a:xfrm>
            <a:custGeom>
              <a:avLst/>
              <a:gdLst/>
              <a:ahLst/>
              <a:cxnLst/>
              <a:rect l="l" t="t" r="r" b="b"/>
              <a:pathLst>
                <a:path w="132580" h="5324" extrusionOk="0">
                  <a:moveTo>
                    <a:pt x="0" y="0"/>
                  </a:moveTo>
                  <a:lnTo>
                    <a:pt x="132581" y="0"/>
                  </a:ln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4"/>
            <p:cNvSpPr/>
            <p:nvPr/>
          </p:nvSpPr>
          <p:spPr>
            <a:xfrm rot="10800000" flipH="1">
              <a:off x="8491265" y="834084"/>
              <a:ext cx="152601" cy="5324"/>
            </a:xfrm>
            <a:custGeom>
              <a:avLst/>
              <a:gdLst/>
              <a:ahLst/>
              <a:cxnLst/>
              <a:rect l="l" t="t" r="r" b="b"/>
              <a:pathLst>
                <a:path w="152601" h="5324" extrusionOk="0">
                  <a:moveTo>
                    <a:pt x="0" y="0"/>
                  </a:moveTo>
                  <a:lnTo>
                    <a:pt x="152601" y="0"/>
                  </a:ln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4"/>
            <p:cNvSpPr/>
            <p:nvPr/>
          </p:nvSpPr>
          <p:spPr>
            <a:xfrm rot="10800000" flipH="1">
              <a:off x="8501488" y="705018"/>
              <a:ext cx="132580" cy="5324"/>
            </a:xfrm>
            <a:custGeom>
              <a:avLst/>
              <a:gdLst/>
              <a:ahLst/>
              <a:cxnLst/>
              <a:rect l="l" t="t" r="r" b="b"/>
              <a:pathLst>
                <a:path w="132580" h="5324" extrusionOk="0">
                  <a:moveTo>
                    <a:pt x="0" y="0"/>
                  </a:moveTo>
                  <a:lnTo>
                    <a:pt x="132581" y="0"/>
                  </a:ln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4"/>
            <p:cNvSpPr/>
            <p:nvPr/>
          </p:nvSpPr>
          <p:spPr>
            <a:xfrm rot="10800000" flipH="1">
              <a:off x="8501115" y="791062"/>
              <a:ext cx="132527" cy="5324"/>
            </a:xfrm>
            <a:custGeom>
              <a:avLst/>
              <a:gdLst/>
              <a:ahLst/>
              <a:cxnLst/>
              <a:rect l="l" t="t" r="r" b="b"/>
              <a:pathLst>
                <a:path w="132527" h="5324" extrusionOk="0">
                  <a:moveTo>
                    <a:pt x="0" y="0"/>
                  </a:moveTo>
                  <a:lnTo>
                    <a:pt x="132528" y="0"/>
                  </a:ln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4"/>
            <p:cNvSpPr/>
            <p:nvPr/>
          </p:nvSpPr>
          <p:spPr>
            <a:xfrm rot="10800000" flipH="1">
              <a:off x="8501115" y="963151"/>
              <a:ext cx="132527" cy="5324"/>
            </a:xfrm>
            <a:custGeom>
              <a:avLst/>
              <a:gdLst/>
              <a:ahLst/>
              <a:cxnLst/>
              <a:rect l="l" t="t" r="r" b="b"/>
              <a:pathLst>
                <a:path w="132527" h="5324" extrusionOk="0">
                  <a:moveTo>
                    <a:pt x="0" y="0"/>
                  </a:moveTo>
                  <a:lnTo>
                    <a:pt x="132528" y="0"/>
                  </a:ln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4"/>
            <p:cNvSpPr/>
            <p:nvPr/>
          </p:nvSpPr>
          <p:spPr>
            <a:xfrm rot="10800000" flipH="1">
              <a:off x="8491265" y="753365"/>
              <a:ext cx="152601" cy="172088"/>
            </a:xfrm>
            <a:custGeom>
              <a:avLst/>
              <a:gdLst/>
              <a:ahLst/>
              <a:cxnLst/>
              <a:rect l="l" t="t" r="r" b="b"/>
              <a:pathLst>
                <a:path w="152601" h="172088" extrusionOk="0">
                  <a:moveTo>
                    <a:pt x="152601" y="86045"/>
                  </a:moveTo>
                  <a:cubicBezTo>
                    <a:pt x="152601" y="133566"/>
                    <a:pt x="118440" y="172089"/>
                    <a:pt x="76301" y="172089"/>
                  </a:cubicBezTo>
                  <a:cubicBezTo>
                    <a:pt x="34162" y="172089"/>
                    <a:pt x="1" y="133566"/>
                    <a:pt x="1" y="86045"/>
                  </a:cubicBezTo>
                  <a:cubicBezTo>
                    <a:pt x="1" y="38523"/>
                    <a:pt x="34162" y="0"/>
                    <a:pt x="76301" y="0"/>
                  </a:cubicBezTo>
                  <a:cubicBezTo>
                    <a:pt x="118440" y="0"/>
                    <a:pt x="152601" y="38523"/>
                    <a:pt x="152601" y="86045"/>
                  </a:cubicBezTo>
                  <a:close/>
                </a:path>
              </a:pathLst>
            </a:custGeom>
            <a:noFill/>
            <a:ln w="13450" cap="flat" cmpd="sng">
              <a:solidFill>
                <a:schemeClr val="accent3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4"/>
            <p:cNvSpPr/>
            <p:nvPr/>
          </p:nvSpPr>
          <p:spPr>
            <a:xfrm rot="10800000" flipH="1">
              <a:off x="8491265" y="667320"/>
              <a:ext cx="152601" cy="86044"/>
            </a:xfrm>
            <a:custGeom>
              <a:avLst/>
              <a:gdLst/>
              <a:ahLst/>
              <a:cxnLst/>
              <a:rect l="l" t="t" r="r" b="b"/>
              <a:pathLst>
                <a:path w="152601" h="86044" extrusionOk="0">
                  <a:moveTo>
                    <a:pt x="0" y="86044"/>
                  </a:moveTo>
                  <a:cubicBezTo>
                    <a:pt x="0" y="38496"/>
                    <a:pt x="34184" y="0"/>
                    <a:pt x="76300" y="0"/>
                  </a:cubicBezTo>
                  <a:cubicBezTo>
                    <a:pt x="118418" y="0"/>
                    <a:pt x="152601" y="38550"/>
                    <a:pt x="152601" y="86044"/>
                  </a:cubicBezTo>
                </a:path>
              </a:pathLst>
            </a:custGeom>
            <a:noFill/>
            <a:ln w="13450" cap="flat" cmpd="sng">
              <a:solidFill>
                <a:schemeClr val="accent3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4"/>
            <p:cNvSpPr/>
            <p:nvPr/>
          </p:nvSpPr>
          <p:spPr>
            <a:xfrm rot="10800000" flipH="1">
              <a:off x="8491265" y="925507"/>
              <a:ext cx="152601" cy="86044"/>
            </a:xfrm>
            <a:custGeom>
              <a:avLst/>
              <a:gdLst/>
              <a:ahLst/>
              <a:cxnLst/>
              <a:rect l="l" t="t" r="r" b="b"/>
              <a:pathLst>
                <a:path w="152601" h="86044" extrusionOk="0">
                  <a:moveTo>
                    <a:pt x="152601" y="0"/>
                  </a:moveTo>
                  <a:cubicBezTo>
                    <a:pt x="152601" y="47548"/>
                    <a:pt x="118418" y="86044"/>
                    <a:pt x="76300" y="86044"/>
                  </a:cubicBezTo>
                  <a:cubicBezTo>
                    <a:pt x="34184" y="86044"/>
                    <a:pt x="0" y="47495"/>
                    <a:pt x="0" y="0"/>
                  </a:cubicBezTo>
                </a:path>
              </a:pathLst>
            </a:custGeom>
            <a:noFill/>
            <a:ln w="13450" cap="flat" cmpd="sng">
              <a:solidFill>
                <a:schemeClr val="accent3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" name="Google Shape;28;p4"/>
            <p:cNvGrpSpPr/>
            <p:nvPr/>
          </p:nvGrpSpPr>
          <p:grpSpPr>
            <a:xfrm rot="10800000" flipH="1">
              <a:off x="8107473" y="-643900"/>
              <a:ext cx="1745168" cy="2010224"/>
              <a:chOff x="9073373" y="1267026"/>
              <a:chExt cx="1745168" cy="2010224"/>
            </a:xfrm>
          </p:grpSpPr>
          <p:grpSp>
            <p:nvGrpSpPr>
              <p:cNvPr id="29" name="Google Shape;29;p4"/>
              <p:cNvGrpSpPr/>
              <p:nvPr/>
            </p:nvGrpSpPr>
            <p:grpSpPr>
              <a:xfrm>
                <a:off x="9073373" y="1267026"/>
                <a:ext cx="888451" cy="1020979"/>
                <a:chOff x="9073373" y="1267026"/>
                <a:chExt cx="888451" cy="1020979"/>
              </a:xfrm>
            </p:grpSpPr>
            <p:sp>
              <p:nvSpPr>
                <p:cNvPr id="30" name="Google Shape;30;p4"/>
                <p:cNvSpPr/>
                <p:nvPr/>
              </p:nvSpPr>
              <p:spPr>
                <a:xfrm>
                  <a:off x="9089240" y="1282893"/>
                  <a:ext cx="856717" cy="98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717" h="989245" extrusionOk="0">
                      <a:moveTo>
                        <a:pt x="0" y="247325"/>
                      </a:moveTo>
                      <a:lnTo>
                        <a:pt x="0" y="741921"/>
                      </a:lnTo>
                      <a:lnTo>
                        <a:pt x="428359" y="989245"/>
                      </a:lnTo>
                      <a:lnTo>
                        <a:pt x="856718" y="741921"/>
                      </a:lnTo>
                      <a:lnTo>
                        <a:pt x="856718" y="247325"/>
                      </a:lnTo>
                      <a:lnTo>
                        <a:pt x="428359" y="0"/>
                      </a:lnTo>
                      <a:lnTo>
                        <a:pt x="0" y="247325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31;p4"/>
                <p:cNvSpPr/>
                <p:nvPr/>
              </p:nvSpPr>
              <p:spPr>
                <a:xfrm>
                  <a:off x="9073373" y="1516427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ubicBezTo>
                        <a:pt x="0" y="7082"/>
                        <a:pt x="7081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32;p4"/>
                <p:cNvSpPr/>
                <p:nvPr/>
              </p:nvSpPr>
              <p:spPr>
                <a:xfrm>
                  <a:off x="9930090" y="1516427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5" y="15867"/>
                      </a:moveTo>
                      <a:cubicBezTo>
                        <a:pt x="31735" y="24653"/>
                        <a:pt x="24653" y="31734"/>
                        <a:pt x="15868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ubicBezTo>
                        <a:pt x="0" y="7082"/>
                        <a:pt x="7082" y="0"/>
                        <a:pt x="15868" y="0"/>
                      </a:cubicBezTo>
                      <a:cubicBezTo>
                        <a:pt x="24653" y="0"/>
                        <a:pt x="31735" y="7082"/>
                        <a:pt x="31735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33;p4"/>
                <p:cNvSpPr/>
                <p:nvPr/>
              </p:nvSpPr>
              <p:spPr>
                <a:xfrm>
                  <a:off x="9501731" y="1267026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ubicBezTo>
                        <a:pt x="0" y="7082"/>
                        <a:pt x="7081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34;p4"/>
                <p:cNvSpPr/>
                <p:nvPr/>
              </p:nvSpPr>
              <p:spPr>
                <a:xfrm>
                  <a:off x="9501731" y="2256271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ubicBezTo>
                        <a:pt x="0" y="7082"/>
                        <a:pt x="7081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35;p4"/>
                <p:cNvSpPr/>
                <p:nvPr/>
              </p:nvSpPr>
              <p:spPr>
                <a:xfrm>
                  <a:off x="9073373" y="2007934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ubicBezTo>
                        <a:pt x="0" y="7082"/>
                        <a:pt x="7081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Google Shape;36;p4"/>
                <p:cNvSpPr/>
                <p:nvPr/>
              </p:nvSpPr>
              <p:spPr>
                <a:xfrm>
                  <a:off x="9930090" y="2007934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5" y="15867"/>
                      </a:moveTo>
                      <a:cubicBezTo>
                        <a:pt x="31735" y="24653"/>
                        <a:pt x="24653" y="31734"/>
                        <a:pt x="15868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ubicBezTo>
                        <a:pt x="0" y="7082"/>
                        <a:pt x="7082" y="0"/>
                        <a:pt x="15868" y="0"/>
                      </a:cubicBezTo>
                      <a:cubicBezTo>
                        <a:pt x="24653" y="0"/>
                        <a:pt x="31735" y="7082"/>
                        <a:pt x="31735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7" name="Google Shape;37;p4"/>
              <p:cNvGrpSpPr/>
              <p:nvPr/>
            </p:nvGrpSpPr>
            <p:grpSpPr>
              <a:xfrm>
                <a:off x="9073373" y="2256271"/>
                <a:ext cx="888451" cy="1020979"/>
                <a:chOff x="9073373" y="2256271"/>
                <a:chExt cx="888451" cy="1020979"/>
              </a:xfrm>
            </p:grpSpPr>
            <p:sp>
              <p:nvSpPr>
                <p:cNvPr id="38" name="Google Shape;38;p4"/>
                <p:cNvSpPr/>
                <p:nvPr/>
              </p:nvSpPr>
              <p:spPr>
                <a:xfrm>
                  <a:off x="9089240" y="2272138"/>
                  <a:ext cx="856717" cy="98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717" h="989245" extrusionOk="0">
                      <a:moveTo>
                        <a:pt x="0" y="247325"/>
                      </a:moveTo>
                      <a:lnTo>
                        <a:pt x="0" y="741921"/>
                      </a:lnTo>
                      <a:lnTo>
                        <a:pt x="428359" y="989245"/>
                      </a:lnTo>
                      <a:lnTo>
                        <a:pt x="856718" y="741921"/>
                      </a:lnTo>
                      <a:lnTo>
                        <a:pt x="856718" y="247325"/>
                      </a:lnTo>
                      <a:lnTo>
                        <a:pt x="428359" y="0"/>
                      </a:lnTo>
                      <a:lnTo>
                        <a:pt x="0" y="247325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" name="Google Shape;39;p4"/>
                <p:cNvSpPr/>
                <p:nvPr/>
              </p:nvSpPr>
              <p:spPr>
                <a:xfrm>
                  <a:off x="9073373" y="2505672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ubicBezTo>
                        <a:pt x="0" y="7082"/>
                        <a:pt x="7081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" name="Google Shape;40;p4"/>
                <p:cNvSpPr/>
                <p:nvPr/>
              </p:nvSpPr>
              <p:spPr>
                <a:xfrm>
                  <a:off x="9930090" y="2505672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5" y="15867"/>
                      </a:moveTo>
                      <a:cubicBezTo>
                        <a:pt x="31735" y="24653"/>
                        <a:pt x="24653" y="31734"/>
                        <a:pt x="15868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ubicBezTo>
                        <a:pt x="0" y="7082"/>
                        <a:pt x="7082" y="0"/>
                        <a:pt x="15868" y="0"/>
                      </a:cubicBezTo>
                      <a:cubicBezTo>
                        <a:pt x="24653" y="0"/>
                        <a:pt x="31735" y="7082"/>
                        <a:pt x="31735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" name="Google Shape;41;p4"/>
                <p:cNvSpPr/>
                <p:nvPr/>
              </p:nvSpPr>
              <p:spPr>
                <a:xfrm>
                  <a:off x="9501731" y="2256271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ubicBezTo>
                        <a:pt x="0" y="7082"/>
                        <a:pt x="7081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" name="Google Shape;42;p4"/>
                <p:cNvSpPr/>
                <p:nvPr/>
              </p:nvSpPr>
              <p:spPr>
                <a:xfrm>
                  <a:off x="9501731" y="3245516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ubicBezTo>
                        <a:pt x="0" y="7082"/>
                        <a:pt x="7081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" name="Google Shape;43;p4"/>
                <p:cNvSpPr/>
                <p:nvPr/>
              </p:nvSpPr>
              <p:spPr>
                <a:xfrm>
                  <a:off x="9073373" y="2997180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ubicBezTo>
                        <a:pt x="0" y="7081"/>
                        <a:pt x="7081" y="0"/>
                        <a:pt x="15867" y="0"/>
                      </a:cubicBezTo>
                      <a:cubicBezTo>
                        <a:pt x="24653" y="0"/>
                        <a:pt x="31734" y="7081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44;p4"/>
                <p:cNvSpPr/>
                <p:nvPr/>
              </p:nvSpPr>
              <p:spPr>
                <a:xfrm>
                  <a:off x="9930090" y="2997180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5" y="15867"/>
                      </a:moveTo>
                      <a:cubicBezTo>
                        <a:pt x="31735" y="24653"/>
                        <a:pt x="24653" y="31734"/>
                        <a:pt x="15868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ubicBezTo>
                        <a:pt x="0" y="7081"/>
                        <a:pt x="7082" y="0"/>
                        <a:pt x="15868" y="0"/>
                      </a:cubicBezTo>
                      <a:cubicBezTo>
                        <a:pt x="24653" y="0"/>
                        <a:pt x="31735" y="7081"/>
                        <a:pt x="31735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5" name="Google Shape;45;p4"/>
              <p:cNvGrpSpPr/>
              <p:nvPr/>
            </p:nvGrpSpPr>
            <p:grpSpPr>
              <a:xfrm>
                <a:off x="9930090" y="1762207"/>
                <a:ext cx="888451" cy="1020980"/>
                <a:chOff x="9930090" y="1762207"/>
                <a:chExt cx="888451" cy="1020980"/>
              </a:xfrm>
            </p:grpSpPr>
            <p:sp>
              <p:nvSpPr>
                <p:cNvPr id="46" name="Google Shape;46;p4"/>
                <p:cNvSpPr/>
                <p:nvPr/>
              </p:nvSpPr>
              <p:spPr>
                <a:xfrm>
                  <a:off x="9945957" y="1778074"/>
                  <a:ext cx="856717" cy="98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717" h="989245" extrusionOk="0">
                      <a:moveTo>
                        <a:pt x="0" y="247325"/>
                      </a:moveTo>
                      <a:lnTo>
                        <a:pt x="0" y="741921"/>
                      </a:lnTo>
                      <a:lnTo>
                        <a:pt x="428359" y="989245"/>
                      </a:lnTo>
                      <a:lnTo>
                        <a:pt x="856717" y="741921"/>
                      </a:lnTo>
                      <a:lnTo>
                        <a:pt x="856717" y="247325"/>
                      </a:lnTo>
                      <a:lnTo>
                        <a:pt x="428359" y="0"/>
                      </a:lnTo>
                      <a:lnTo>
                        <a:pt x="0" y="247325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" name="Google Shape;47;p4"/>
                <p:cNvSpPr/>
                <p:nvPr/>
              </p:nvSpPr>
              <p:spPr>
                <a:xfrm>
                  <a:off x="9930090" y="2011608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5" y="15867"/>
                      </a:moveTo>
                      <a:cubicBezTo>
                        <a:pt x="31735" y="24653"/>
                        <a:pt x="24653" y="31734"/>
                        <a:pt x="15868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ubicBezTo>
                        <a:pt x="0" y="7082"/>
                        <a:pt x="7082" y="0"/>
                        <a:pt x="15868" y="0"/>
                      </a:cubicBezTo>
                      <a:cubicBezTo>
                        <a:pt x="24653" y="0"/>
                        <a:pt x="31735" y="7082"/>
                        <a:pt x="31735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" name="Google Shape;48;p4"/>
                <p:cNvSpPr/>
                <p:nvPr/>
              </p:nvSpPr>
              <p:spPr>
                <a:xfrm>
                  <a:off x="10786807" y="2011608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ubicBezTo>
                        <a:pt x="0" y="7082"/>
                        <a:pt x="7082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" name="Google Shape;49;p4"/>
                <p:cNvSpPr/>
                <p:nvPr/>
              </p:nvSpPr>
              <p:spPr>
                <a:xfrm>
                  <a:off x="10358449" y="1762207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ubicBezTo>
                        <a:pt x="0" y="7082"/>
                        <a:pt x="7081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50;p4"/>
                <p:cNvSpPr/>
                <p:nvPr/>
              </p:nvSpPr>
              <p:spPr>
                <a:xfrm>
                  <a:off x="10358449" y="2751453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ubicBezTo>
                        <a:pt x="0" y="7082"/>
                        <a:pt x="7081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" name="Google Shape;51;p4"/>
                <p:cNvSpPr/>
                <p:nvPr/>
              </p:nvSpPr>
              <p:spPr>
                <a:xfrm>
                  <a:off x="9930090" y="2503116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5" y="15867"/>
                      </a:moveTo>
                      <a:cubicBezTo>
                        <a:pt x="31735" y="24653"/>
                        <a:pt x="24653" y="31734"/>
                        <a:pt x="15868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ubicBezTo>
                        <a:pt x="0" y="7082"/>
                        <a:pt x="7082" y="0"/>
                        <a:pt x="15868" y="0"/>
                      </a:cubicBezTo>
                      <a:cubicBezTo>
                        <a:pt x="24653" y="0"/>
                        <a:pt x="31735" y="7082"/>
                        <a:pt x="31735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" name="Google Shape;52;p4"/>
                <p:cNvSpPr/>
                <p:nvPr/>
              </p:nvSpPr>
              <p:spPr>
                <a:xfrm>
                  <a:off x="10786807" y="2503116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ubicBezTo>
                        <a:pt x="0" y="7082"/>
                        <a:pt x="7082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3" name="Google Shape;53;p4"/>
            <p:cNvSpPr/>
            <p:nvPr/>
          </p:nvSpPr>
          <p:spPr>
            <a:xfrm rot="10800000" flipH="1">
              <a:off x="8567579" y="1346843"/>
              <a:ext cx="466216" cy="538257"/>
            </a:xfrm>
            <a:custGeom>
              <a:avLst/>
              <a:gdLst/>
              <a:ahLst/>
              <a:cxnLst/>
              <a:rect l="l" t="t" r="r" b="b"/>
              <a:pathLst>
                <a:path w="466216" h="538257" extrusionOk="0">
                  <a:moveTo>
                    <a:pt x="0" y="134551"/>
                  </a:moveTo>
                  <a:lnTo>
                    <a:pt x="0" y="403706"/>
                  </a:lnTo>
                  <a:lnTo>
                    <a:pt x="233108" y="538257"/>
                  </a:lnTo>
                  <a:lnTo>
                    <a:pt x="466217" y="403706"/>
                  </a:lnTo>
                  <a:lnTo>
                    <a:pt x="466217" y="134551"/>
                  </a:lnTo>
                  <a:lnTo>
                    <a:pt x="233108" y="0"/>
                  </a:lnTo>
                  <a:lnTo>
                    <a:pt x="0" y="13455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 rot="10800000" flipH="1">
              <a:off x="8318621" y="-402563"/>
              <a:ext cx="466163" cy="538310"/>
            </a:xfrm>
            <a:custGeom>
              <a:avLst/>
              <a:gdLst/>
              <a:ahLst/>
              <a:cxnLst/>
              <a:rect l="l" t="t" r="r" b="b"/>
              <a:pathLst>
                <a:path w="466163" h="538310" extrusionOk="0">
                  <a:moveTo>
                    <a:pt x="0" y="134604"/>
                  </a:moveTo>
                  <a:lnTo>
                    <a:pt x="0" y="403706"/>
                  </a:lnTo>
                  <a:lnTo>
                    <a:pt x="233108" y="538310"/>
                  </a:lnTo>
                  <a:lnTo>
                    <a:pt x="466163" y="403706"/>
                  </a:lnTo>
                  <a:lnTo>
                    <a:pt x="466163" y="134604"/>
                  </a:lnTo>
                  <a:lnTo>
                    <a:pt x="233108" y="0"/>
                  </a:lnTo>
                  <a:lnTo>
                    <a:pt x="0" y="13460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" name="Google Shape;55;p4"/>
            <p:cNvGrpSpPr/>
            <p:nvPr/>
          </p:nvGrpSpPr>
          <p:grpSpPr>
            <a:xfrm rot="10800000" flipH="1">
              <a:off x="7951092" y="-544239"/>
              <a:ext cx="90023" cy="608646"/>
              <a:chOff x="9840585" y="4311192"/>
              <a:chExt cx="57132" cy="386295"/>
            </a:xfrm>
          </p:grpSpPr>
          <p:sp>
            <p:nvSpPr>
              <p:cNvPr id="56" name="Google Shape;56;p4"/>
              <p:cNvSpPr/>
              <p:nvPr/>
            </p:nvSpPr>
            <p:spPr>
              <a:xfrm>
                <a:off x="9840585" y="4311192"/>
                <a:ext cx="57132" cy="65971"/>
              </a:xfrm>
              <a:custGeom>
                <a:avLst/>
                <a:gdLst/>
                <a:ahLst/>
                <a:cxnLst/>
                <a:rect l="l" t="t" r="r" b="b"/>
                <a:pathLst>
                  <a:path w="57132" h="65971" extrusionOk="0">
                    <a:moveTo>
                      <a:pt x="0" y="16506"/>
                    </a:moveTo>
                    <a:lnTo>
                      <a:pt x="0" y="49465"/>
                    </a:lnTo>
                    <a:lnTo>
                      <a:pt x="28593" y="65971"/>
                    </a:lnTo>
                    <a:lnTo>
                      <a:pt x="57132" y="49465"/>
                    </a:lnTo>
                    <a:lnTo>
                      <a:pt x="57132" y="16506"/>
                    </a:lnTo>
                    <a:lnTo>
                      <a:pt x="28593" y="0"/>
                    </a:lnTo>
                    <a:lnTo>
                      <a:pt x="0" y="165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>
                <a:off x="9840585" y="4417949"/>
                <a:ext cx="57132" cy="65971"/>
              </a:xfrm>
              <a:custGeom>
                <a:avLst/>
                <a:gdLst/>
                <a:ahLst/>
                <a:cxnLst/>
                <a:rect l="l" t="t" r="r" b="b"/>
                <a:pathLst>
                  <a:path w="57132" h="65971" extrusionOk="0">
                    <a:moveTo>
                      <a:pt x="0" y="16506"/>
                    </a:moveTo>
                    <a:lnTo>
                      <a:pt x="0" y="49465"/>
                    </a:lnTo>
                    <a:lnTo>
                      <a:pt x="28593" y="65971"/>
                    </a:lnTo>
                    <a:lnTo>
                      <a:pt x="57132" y="49465"/>
                    </a:lnTo>
                    <a:lnTo>
                      <a:pt x="57132" y="16506"/>
                    </a:lnTo>
                    <a:lnTo>
                      <a:pt x="28593" y="0"/>
                    </a:lnTo>
                    <a:lnTo>
                      <a:pt x="0" y="165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4"/>
              <p:cNvSpPr/>
              <p:nvPr/>
            </p:nvSpPr>
            <p:spPr>
              <a:xfrm>
                <a:off x="9840585" y="4524759"/>
                <a:ext cx="57132" cy="65917"/>
              </a:xfrm>
              <a:custGeom>
                <a:avLst/>
                <a:gdLst/>
                <a:ahLst/>
                <a:cxnLst/>
                <a:rect l="l" t="t" r="r" b="b"/>
                <a:pathLst>
                  <a:path w="57132" h="65917" extrusionOk="0">
                    <a:moveTo>
                      <a:pt x="0" y="16453"/>
                    </a:moveTo>
                    <a:lnTo>
                      <a:pt x="0" y="49465"/>
                    </a:lnTo>
                    <a:lnTo>
                      <a:pt x="28593" y="65918"/>
                    </a:lnTo>
                    <a:lnTo>
                      <a:pt x="57132" y="49465"/>
                    </a:lnTo>
                    <a:lnTo>
                      <a:pt x="57132" y="16453"/>
                    </a:lnTo>
                    <a:lnTo>
                      <a:pt x="28593" y="0"/>
                    </a:lnTo>
                    <a:lnTo>
                      <a:pt x="0" y="1645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9840585" y="4631516"/>
                <a:ext cx="57132" cy="65971"/>
              </a:xfrm>
              <a:custGeom>
                <a:avLst/>
                <a:gdLst/>
                <a:ahLst/>
                <a:cxnLst/>
                <a:rect l="l" t="t" r="r" b="b"/>
                <a:pathLst>
                  <a:path w="57132" h="65971" extrusionOk="0">
                    <a:moveTo>
                      <a:pt x="0" y="16506"/>
                    </a:moveTo>
                    <a:lnTo>
                      <a:pt x="0" y="49465"/>
                    </a:lnTo>
                    <a:lnTo>
                      <a:pt x="28593" y="65971"/>
                    </a:lnTo>
                    <a:lnTo>
                      <a:pt x="57132" y="49465"/>
                    </a:lnTo>
                    <a:lnTo>
                      <a:pt x="57132" y="16506"/>
                    </a:lnTo>
                    <a:lnTo>
                      <a:pt x="28593" y="0"/>
                    </a:lnTo>
                    <a:lnTo>
                      <a:pt x="0" y="165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6"/>
          <p:cNvGrpSpPr/>
          <p:nvPr/>
        </p:nvGrpSpPr>
        <p:grpSpPr>
          <a:xfrm flipH="1">
            <a:off x="8064517" y="-209450"/>
            <a:ext cx="1983228" cy="1535862"/>
            <a:chOff x="2832992" y="-981300"/>
            <a:chExt cx="1983228" cy="1535862"/>
          </a:xfrm>
        </p:grpSpPr>
        <p:grpSp>
          <p:nvGrpSpPr>
            <p:cNvPr id="105" name="Google Shape;105;p6"/>
            <p:cNvGrpSpPr/>
            <p:nvPr/>
          </p:nvGrpSpPr>
          <p:grpSpPr>
            <a:xfrm>
              <a:off x="2989373" y="-961599"/>
              <a:ext cx="1745168" cy="1516161"/>
              <a:chOff x="9073373" y="1267026"/>
              <a:chExt cx="1745168" cy="1516161"/>
            </a:xfrm>
          </p:grpSpPr>
          <p:grpSp>
            <p:nvGrpSpPr>
              <p:cNvPr id="106" name="Google Shape;106;p6"/>
              <p:cNvGrpSpPr/>
              <p:nvPr/>
            </p:nvGrpSpPr>
            <p:grpSpPr>
              <a:xfrm>
                <a:off x="9073373" y="1267026"/>
                <a:ext cx="888451" cy="1020979"/>
                <a:chOff x="9073373" y="1267026"/>
                <a:chExt cx="888451" cy="1020979"/>
              </a:xfrm>
            </p:grpSpPr>
            <p:sp>
              <p:nvSpPr>
                <p:cNvPr id="107" name="Google Shape;107;p6"/>
                <p:cNvSpPr/>
                <p:nvPr/>
              </p:nvSpPr>
              <p:spPr>
                <a:xfrm>
                  <a:off x="9089240" y="1282893"/>
                  <a:ext cx="856717" cy="98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717" h="989245" extrusionOk="0">
                      <a:moveTo>
                        <a:pt x="0" y="247325"/>
                      </a:moveTo>
                      <a:lnTo>
                        <a:pt x="0" y="741921"/>
                      </a:lnTo>
                      <a:lnTo>
                        <a:pt x="428359" y="989245"/>
                      </a:lnTo>
                      <a:lnTo>
                        <a:pt x="856718" y="741921"/>
                      </a:lnTo>
                      <a:lnTo>
                        <a:pt x="856718" y="247325"/>
                      </a:lnTo>
                      <a:lnTo>
                        <a:pt x="428359" y="0"/>
                      </a:lnTo>
                      <a:lnTo>
                        <a:pt x="0" y="247325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108;p6"/>
                <p:cNvSpPr/>
                <p:nvPr/>
              </p:nvSpPr>
              <p:spPr>
                <a:xfrm>
                  <a:off x="9073373" y="1516427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ubicBezTo>
                        <a:pt x="0" y="7082"/>
                        <a:pt x="7081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109;p6"/>
                <p:cNvSpPr/>
                <p:nvPr/>
              </p:nvSpPr>
              <p:spPr>
                <a:xfrm>
                  <a:off x="9930090" y="1516427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5" y="15867"/>
                      </a:moveTo>
                      <a:cubicBezTo>
                        <a:pt x="31735" y="24653"/>
                        <a:pt x="24653" y="31734"/>
                        <a:pt x="15868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ubicBezTo>
                        <a:pt x="0" y="7082"/>
                        <a:pt x="7082" y="0"/>
                        <a:pt x="15868" y="0"/>
                      </a:cubicBezTo>
                      <a:cubicBezTo>
                        <a:pt x="24653" y="0"/>
                        <a:pt x="31735" y="7082"/>
                        <a:pt x="31735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10;p6"/>
                <p:cNvSpPr/>
                <p:nvPr/>
              </p:nvSpPr>
              <p:spPr>
                <a:xfrm>
                  <a:off x="9501731" y="1267026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ubicBezTo>
                        <a:pt x="0" y="7082"/>
                        <a:pt x="7081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" name="Google Shape;111;p6"/>
                <p:cNvSpPr/>
                <p:nvPr/>
              </p:nvSpPr>
              <p:spPr>
                <a:xfrm>
                  <a:off x="9501731" y="2256271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ubicBezTo>
                        <a:pt x="0" y="7082"/>
                        <a:pt x="7081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12;p6"/>
                <p:cNvSpPr/>
                <p:nvPr/>
              </p:nvSpPr>
              <p:spPr>
                <a:xfrm>
                  <a:off x="9073373" y="2007934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ubicBezTo>
                        <a:pt x="0" y="7082"/>
                        <a:pt x="7081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13;p6"/>
                <p:cNvSpPr/>
                <p:nvPr/>
              </p:nvSpPr>
              <p:spPr>
                <a:xfrm>
                  <a:off x="9930090" y="2007934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5" y="15867"/>
                      </a:moveTo>
                      <a:cubicBezTo>
                        <a:pt x="31735" y="24653"/>
                        <a:pt x="24653" y="31734"/>
                        <a:pt x="15868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ubicBezTo>
                        <a:pt x="0" y="7082"/>
                        <a:pt x="7082" y="0"/>
                        <a:pt x="15868" y="0"/>
                      </a:cubicBezTo>
                      <a:cubicBezTo>
                        <a:pt x="24653" y="0"/>
                        <a:pt x="31735" y="7082"/>
                        <a:pt x="31735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" name="Google Shape;114;p6"/>
              <p:cNvGrpSpPr/>
              <p:nvPr/>
            </p:nvGrpSpPr>
            <p:grpSpPr>
              <a:xfrm>
                <a:off x="9501731" y="2256271"/>
                <a:ext cx="460093" cy="281135"/>
                <a:chOff x="9501731" y="2256271"/>
                <a:chExt cx="460093" cy="281135"/>
              </a:xfrm>
            </p:grpSpPr>
            <p:sp>
              <p:nvSpPr>
                <p:cNvPr id="115" name="Google Shape;115;p6"/>
                <p:cNvSpPr/>
                <p:nvPr/>
              </p:nvSpPr>
              <p:spPr>
                <a:xfrm>
                  <a:off x="9930090" y="2505672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5" y="15867"/>
                      </a:moveTo>
                      <a:cubicBezTo>
                        <a:pt x="31735" y="24653"/>
                        <a:pt x="24653" y="31734"/>
                        <a:pt x="15868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ubicBezTo>
                        <a:pt x="0" y="7082"/>
                        <a:pt x="7082" y="0"/>
                        <a:pt x="15868" y="0"/>
                      </a:cubicBezTo>
                      <a:cubicBezTo>
                        <a:pt x="24653" y="0"/>
                        <a:pt x="31735" y="7082"/>
                        <a:pt x="31735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16;p6"/>
                <p:cNvSpPr/>
                <p:nvPr/>
              </p:nvSpPr>
              <p:spPr>
                <a:xfrm>
                  <a:off x="9501731" y="2256271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ubicBezTo>
                        <a:pt x="0" y="7082"/>
                        <a:pt x="7081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7" name="Google Shape;117;p6"/>
              <p:cNvGrpSpPr/>
              <p:nvPr/>
            </p:nvGrpSpPr>
            <p:grpSpPr>
              <a:xfrm>
                <a:off x="9930090" y="1762207"/>
                <a:ext cx="888451" cy="1020980"/>
                <a:chOff x="9930090" y="1762207"/>
                <a:chExt cx="888451" cy="1020980"/>
              </a:xfrm>
            </p:grpSpPr>
            <p:sp>
              <p:nvSpPr>
                <p:cNvPr id="118" name="Google Shape;118;p6"/>
                <p:cNvSpPr/>
                <p:nvPr/>
              </p:nvSpPr>
              <p:spPr>
                <a:xfrm>
                  <a:off x="9945957" y="1778074"/>
                  <a:ext cx="856717" cy="98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717" h="989245" extrusionOk="0">
                      <a:moveTo>
                        <a:pt x="0" y="247325"/>
                      </a:moveTo>
                      <a:lnTo>
                        <a:pt x="0" y="741921"/>
                      </a:lnTo>
                      <a:lnTo>
                        <a:pt x="428359" y="989245"/>
                      </a:lnTo>
                      <a:lnTo>
                        <a:pt x="856717" y="741921"/>
                      </a:lnTo>
                      <a:lnTo>
                        <a:pt x="856717" y="247325"/>
                      </a:lnTo>
                      <a:lnTo>
                        <a:pt x="428359" y="0"/>
                      </a:lnTo>
                      <a:lnTo>
                        <a:pt x="0" y="247325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19;p6"/>
                <p:cNvSpPr/>
                <p:nvPr/>
              </p:nvSpPr>
              <p:spPr>
                <a:xfrm>
                  <a:off x="9930090" y="2011608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5" y="15867"/>
                      </a:moveTo>
                      <a:cubicBezTo>
                        <a:pt x="31735" y="24653"/>
                        <a:pt x="24653" y="31734"/>
                        <a:pt x="15868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ubicBezTo>
                        <a:pt x="0" y="7082"/>
                        <a:pt x="7082" y="0"/>
                        <a:pt x="15868" y="0"/>
                      </a:cubicBezTo>
                      <a:cubicBezTo>
                        <a:pt x="24653" y="0"/>
                        <a:pt x="31735" y="7082"/>
                        <a:pt x="31735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20;p6"/>
                <p:cNvSpPr/>
                <p:nvPr/>
              </p:nvSpPr>
              <p:spPr>
                <a:xfrm>
                  <a:off x="10786807" y="2011608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ubicBezTo>
                        <a:pt x="0" y="7082"/>
                        <a:pt x="7082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121;p6"/>
                <p:cNvSpPr/>
                <p:nvPr/>
              </p:nvSpPr>
              <p:spPr>
                <a:xfrm>
                  <a:off x="10358449" y="1762207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ubicBezTo>
                        <a:pt x="0" y="7082"/>
                        <a:pt x="7081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122;p6"/>
                <p:cNvSpPr/>
                <p:nvPr/>
              </p:nvSpPr>
              <p:spPr>
                <a:xfrm>
                  <a:off x="10358449" y="2751453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ubicBezTo>
                        <a:pt x="0" y="7082"/>
                        <a:pt x="7081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123;p6"/>
                <p:cNvSpPr/>
                <p:nvPr/>
              </p:nvSpPr>
              <p:spPr>
                <a:xfrm>
                  <a:off x="9930090" y="2503116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5" y="15867"/>
                      </a:moveTo>
                      <a:cubicBezTo>
                        <a:pt x="31735" y="24653"/>
                        <a:pt x="24653" y="31734"/>
                        <a:pt x="15868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ubicBezTo>
                        <a:pt x="0" y="7082"/>
                        <a:pt x="7082" y="0"/>
                        <a:pt x="15868" y="0"/>
                      </a:cubicBezTo>
                      <a:cubicBezTo>
                        <a:pt x="24653" y="0"/>
                        <a:pt x="31735" y="7082"/>
                        <a:pt x="31735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124;p6"/>
                <p:cNvSpPr/>
                <p:nvPr/>
              </p:nvSpPr>
              <p:spPr>
                <a:xfrm>
                  <a:off x="10786807" y="2503116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31734" y="15867"/>
                      </a:move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ubicBezTo>
                        <a:pt x="0" y="7082"/>
                        <a:pt x="7082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25" name="Google Shape;125;p6"/>
            <p:cNvSpPr/>
            <p:nvPr/>
          </p:nvSpPr>
          <p:spPr>
            <a:xfrm>
              <a:off x="4350004" y="-981300"/>
              <a:ext cx="466216" cy="538257"/>
            </a:xfrm>
            <a:custGeom>
              <a:avLst/>
              <a:gdLst/>
              <a:ahLst/>
              <a:cxnLst/>
              <a:rect l="l" t="t" r="r" b="b"/>
              <a:pathLst>
                <a:path w="466216" h="538257" extrusionOk="0">
                  <a:moveTo>
                    <a:pt x="0" y="134551"/>
                  </a:moveTo>
                  <a:lnTo>
                    <a:pt x="0" y="403706"/>
                  </a:lnTo>
                  <a:lnTo>
                    <a:pt x="233108" y="538257"/>
                  </a:lnTo>
                  <a:lnTo>
                    <a:pt x="466217" y="403706"/>
                  </a:lnTo>
                  <a:lnTo>
                    <a:pt x="466217" y="134551"/>
                  </a:lnTo>
                  <a:lnTo>
                    <a:pt x="233108" y="0"/>
                  </a:lnTo>
                  <a:lnTo>
                    <a:pt x="0" y="13455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4057208" y="-194334"/>
              <a:ext cx="466163" cy="538310"/>
            </a:xfrm>
            <a:custGeom>
              <a:avLst/>
              <a:gdLst/>
              <a:ahLst/>
              <a:cxnLst/>
              <a:rect l="l" t="t" r="r" b="b"/>
              <a:pathLst>
                <a:path w="466163" h="538310" extrusionOk="0">
                  <a:moveTo>
                    <a:pt x="0" y="134604"/>
                  </a:moveTo>
                  <a:lnTo>
                    <a:pt x="0" y="403706"/>
                  </a:lnTo>
                  <a:lnTo>
                    <a:pt x="233108" y="538310"/>
                  </a:lnTo>
                  <a:lnTo>
                    <a:pt x="466163" y="403706"/>
                  </a:lnTo>
                  <a:lnTo>
                    <a:pt x="466163" y="134604"/>
                  </a:lnTo>
                  <a:lnTo>
                    <a:pt x="233108" y="0"/>
                  </a:lnTo>
                  <a:lnTo>
                    <a:pt x="0" y="13460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7" name="Google Shape;127;p6"/>
            <p:cNvGrpSpPr/>
            <p:nvPr/>
          </p:nvGrpSpPr>
          <p:grpSpPr>
            <a:xfrm>
              <a:off x="3373165" y="-606826"/>
              <a:ext cx="152601" cy="344231"/>
              <a:chOff x="9457165" y="1621799"/>
              <a:chExt cx="152601" cy="344231"/>
            </a:xfrm>
          </p:grpSpPr>
          <p:sp>
            <p:nvSpPr>
              <p:cNvPr id="128" name="Google Shape;128;p6"/>
              <p:cNvSpPr/>
              <p:nvPr/>
            </p:nvSpPr>
            <p:spPr>
              <a:xfrm>
                <a:off x="9467388" y="1750919"/>
                <a:ext cx="132580" cy="5324"/>
              </a:xfrm>
              <a:custGeom>
                <a:avLst/>
                <a:gdLst/>
                <a:ahLst/>
                <a:cxnLst/>
                <a:rect l="l" t="t" r="r" b="b"/>
                <a:pathLst>
                  <a:path w="132580" h="5324" extrusionOk="0">
                    <a:moveTo>
                      <a:pt x="0" y="0"/>
                    </a:moveTo>
                    <a:lnTo>
                      <a:pt x="132581" y="0"/>
                    </a:lnTo>
                  </a:path>
                </a:pathLst>
              </a:custGeom>
              <a:noFill/>
              <a:ln w="9525" cap="flat" cmpd="sng">
                <a:solidFill>
                  <a:srgbClr val="3BC3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9457165" y="1793942"/>
                <a:ext cx="152601" cy="5324"/>
              </a:xfrm>
              <a:custGeom>
                <a:avLst/>
                <a:gdLst/>
                <a:ahLst/>
                <a:cxnLst/>
                <a:rect l="l" t="t" r="r" b="b"/>
                <a:pathLst>
                  <a:path w="152601" h="5324" extrusionOk="0">
                    <a:moveTo>
                      <a:pt x="0" y="0"/>
                    </a:moveTo>
                    <a:lnTo>
                      <a:pt x="152601" y="0"/>
                    </a:lnTo>
                  </a:path>
                </a:pathLst>
              </a:custGeom>
              <a:noFill/>
              <a:ln w="9525" cap="flat" cmpd="sng">
                <a:solidFill>
                  <a:srgbClr val="3BC3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9467388" y="1923008"/>
                <a:ext cx="132580" cy="5324"/>
              </a:xfrm>
              <a:custGeom>
                <a:avLst/>
                <a:gdLst/>
                <a:ahLst/>
                <a:cxnLst/>
                <a:rect l="l" t="t" r="r" b="b"/>
                <a:pathLst>
                  <a:path w="132580" h="5324" extrusionOk="0">
                    <a:moveTo>
                      <a:pt x="0" y="0"/>
                    </a:moveTo>
                    <a:lnTo>
                      <a:pt x="132581" y="0"/>
                    </a:lnTo>
                  </a:path>
                </a:pathLst>
              </a:custGeom>
              <a:noFill/>
              <a:ln w="9525" cap="flat" cmpd="sng">
                <a:solidFill>
                  <a:srgbClr val="3BC3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9467015" y="1836964"/>
                <a:ext cx="132527" cy="5324"/>
              </a:xfrm>
              <a:custGeom>
                <a:avLst/>
                <a:gdLst/>
                <a:ahLst/>
                <a:cxnLst/>
                <a:rect l="l" t="t" r="r" b="b"/>
                <a:pathLst>
                  <a:path w="132527" h="5324" extrusionOk="0">
                    <a:moveTo>
                      <a:pt x="0" y="0"/>
                    </a:moveTo>
                    <a:lnTo>
                      <a:pt x="132528" y="0"/>
                    </a:lnTo>
                  </a:path>
                </a:pathLst>
              </a:custGeom>
              <a:noFill/>
              <a:ln w="9525" cap="flat" cmpd="sng">
                <a:solidFill>
                  <a:srgbClr val="3BC3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9467015" y="1664875"/>
                <a:ext cx="132527" cy="5324"/>
              </a:xfrm>
              <a:custGeom>
                <a:avLst/>
                <a:gdLst/>
                <a:ahLst/>
                <a:cxnLst/>
                <a:rect l="l" t="t" r="r" b="b"/>
                <a:pathLst>
                  <a:path w="132527" h="5324" extrusionOk="0">
                    <a:moveTo>
                      <a:pt x="0" y="0"/>
                    </a:moveTo>
                    <a:lnTo>
                      <a:pt x="132528" y="0"/>
                    </a:lnTo>
                  </a:path>
                </a:pathLst>
              </a:custGeom>
              <a:noFill/>
              <a:ln w="9525" cap="flat" cmpd="sng">
                <a:solidFill>
                  <a:srgbClr val="3BC3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6"/>
              <p:cNvSpPr/>
              <p:nvPr/>
            </p:nvSpPr>
            <p:spPr>
              <a:xfrm>
                <a:off x="9457165" y="1707897"/>
                <a:ext cx="152601" cy="172088"/>
              </a:xfrm>
              <a:custGeom>
                <a:avLst/>
                <a:gdLst/>
                <a:ahLst/>
                <a:cxnLst/>
                <a:rect l="l" t="t" r="r" b="b"/>
                <a:pathLst>
                  <a:path w="152601" h="172088" extrusionOk="0">
                    <a:moveTo>
                      <a:pt x="152601" y="86045"/>
                    </a:moveTo>
                    <a:cubicBezTo>
                      <a:pt x="152601" y="133566"/>
                      <a:pt x="118440" y="172089"/>
                      <a:pt x="76301" y="172089"/>
                    </a:cubicBezTo>
                    <a:cubicBezTo>
                      <a:pt x="34162" y="172089"/>
                      <a:pt x="1" y="133566"/>
                      <a:pt x="1" y="86045"/>
                    </a:cubicBezTo>
                    <a:cubicBezTo>
                      <a:pt x="1" y="38523"/>
                      <a:pt x="34162" y="0"/>
                      <a:pt x="76301" y="0"/>
                    </a:cubicBezTo>
                    <a:cubicBezTo>
                      <a:pt x="118440" y="0"/>
                      <a:pt x="152601" y="38523"/>
                      <a:pt x="152601" y="86045"/>
                    </a:cubicBezTo>
                    <a:close/>
                  </a:path>
                </a:pathLst>
              </a:custGeom>
              <a:noFill/>
              <a:ln w="13450" cap="flat" cmpd="sng">
                <a:solidFill>
                  <a:srgbClr val="4693D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6"/>
              <p:cNvSpPr/>
              <p:nvPr/>
            </p:nvSpPr>
            <p:spPr>
              <a:xfrm>
                <a:off x="9457165" y="1879986"/>
                <a:ext cx="152601" cy="86044"/>
              </a:xfrm>
              <a:custGeom>
                <a:avLst/>
                <a:gdLst/>
                <a:ahLst/>
                <a:cxnLst/>
                <a:rect l="l" t="t" r="r" b="b"/>
                <a:pathLst>
                  <a:path w="152601" h="86044" extrusionOk="0">
                    <a:moveTo>
                      <a:pt x="0" y="86044"/>
                    </a:moveTo>
                    <a:cubicBezTo>
                      <a:pt x="0" y="38496"/>
                      <a:pt x="34184" y="0"/>
                      <a:pt x="76300" y="0"/>
                    </a:cubicBezTo>
                    <a:cubicBezTo>
                      <a:pt x="118418" y="0"/>
                      <a:pt x="152601" y="38550"/>
                      <a:pt x="152601" y="86044"/>
                    </a:cubicBezTo>
                  </a:path>
                </a:pathLst>
              </a:custGeom>
              <a:noFill/>
              <a:ln w="13450" cap="flat" cmpd="sng">
                <a:solidFill>
                  <a:srgbClr val="4693D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6"/>
              <p:cNvSpPr/>
              <p:nvPr/>
            </p:nvSpPr>
            <p:spPr>
              <a:xfrm>
                <a:off x="9457165" y="1621799"/>
                <a:ext cx="152601" cy="86044"/>
              </a:xfrm>
              <a:custGeom>
                <a:avLst/>
                <a:gdLst/>
                <a:ahLst/>
                <a:cxnLst/>
                <a:rect l="l" t="t" r="r" b="b"/>
                <a:pathLst>
                  <a:path w="152601" h="86044" extrusionOk="0">
                    <a:moveTo>
                      <a:pt x="152601" y="0"/>
                    </a:moveTo>
                    <a:cubicBezTo>
                      <a:pt x="152601" y="47548"/>
                      <a:pt x="118418" y="86044"/>
                      <a:pt x="76300" y="86044"/>
                    </a:cubicBezTo>
                    <a:cubicBezTo>
                      <a:pt x="34184" y="86044"/>
                      <a:pt x="0" y="47495"/>
                      <a:pt x="0" y="0"/>
                    </a:cubicBezTo>
                  </a:path>
                </a:pathLst>
              </a:custGeom>
              <a:noFill/>
              <a:ln w="13450" cap="flat" cmpd="sng">
                <a:solidFill>
                  <a:srgbClr val="4693D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" name="Google Shape;136;p6"/>
            <p:cNvGrpSpPr/>
            <p:nvPr/>
          </p:nvGrpSpPr>
          <p:grpSpPr>
            <a:xfrm>
              <a:off x="2832992" y="-802683"/>
              <a:ext cx="90023" cy="608646"/>
              <a:chOff x="9840585" y="3585754"/>
              <a:chExt cx="57132" cy="386295"/>
            </a:xfrm>
          </p:grpSpPr>
          <p:sp>
            <p:nvSpPr>
              <p:cNvPr id="137" name="Google Shape;137;p6"/>
              <p:cNvSpPr/>
              <p:nvPr/>
            </p:nvSpPr>
            <p:spPr>
              <a:xfrm>
                <a:off x="9840585" y="3585754"/>
                <a:ext cx="57132" cy="65971"/>
              </a:xfrm>
              <a:custGeom>
                <a:avLst/>
                <a:gdLst/>
                <a:ahLst/>
                <a:cxnLst/>
                <a:rect l="l" t="t" r="r" b="b"/>
                <a:pathLst>
                  <a:path w="57132" h="65971" extrusionOk="0">
                    <a:moveTo>
                      <a:pt x="0" y="16506"/>
                    </a:moveTo>
                    <a:lnTo>
                      <a:pt x="0" y="49465"/>
                    </a:lnTo>
                    <a:lnTo>
                      <a:pt x="28593" y="65971"/>
                    </a:lnTo>
                    <a:lnTo>
                      <a:pt x="57132" y="49465"/>
                    </a:lnTo>
                    <a:lnTo>
                      <a:pt x="57132" y="16506"/>
                    </a:lnTo>
                    <a:lnTo>
                      <a:pt x="28593" y="0"/>
                    </a:lnTo>
                    <a:lnTo>
                      <a:pt x="0" y="165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9840585" y="3692511"/>
                <a:ext cx="57132" cy="65971"/>
              </a:xfrm>
              <a:custGeom>
                <a:avLst/>
                <a:gdLst/>
                <a:ahLst/>
                <a:cxnLst/>
                <a:rect l="l" t="t" r="r" b="b"/>
                <a:pathLst>
                  <a:path w="57132" h="65971" extrusionOk="0">
                    <a:moveTo>
                      <a:pt x="0" y="16506"/>
                    </a:moveTo>
                    <a:lnTo>
                      <a:pt x="0" y="49465"/>
                    </a:lnTo>
                    <a:lnTo>
                      <a:pt x="28593" y="65971"/>
                    </a:lnTo>
                    <a:lnTo>
                      <a:pt x="57132" y="49465"/>
                    </a:lnTo>
                    <a:lnTo>
                      <a:pt x="57132" y="16506"/>
                    </a:lnTo>
                    <a:lnTo>
                      <a:pt x="28593" y="0"/>
                    </a:lnTo>
                    <a:lnTo>
                      <a:pt x="0" y="165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9840585" y="3799321"/>
                <a:ext cx="57132" cy="65917"/>
              </a:xfrm>
              <a:custGeom>
                <a:avLst/>
                <a:gdLst/>
                <a:ahLst/>
                <a:cxnLst/>
                <a:rect l="l" t="t" r="r" b="b"/>
                <a:pathLst>
                  <a:path w="57132" h="65917" extrusionOk="0">
                    <a:moveTo>
                      <a:pt x="0" y="16453"/>
                    </a:moveTo>
                    <a:lnTo>
                      <a:pt x="0" y="49465"/>
                    </a:lnTo>
                    <a:lnTo>
                      <a:pt x="28593" y="65918"/>
                    </a:lnTo>
                    <a:lnTo>
                      <a:pt x="57132" y="49465"/>
                    </a:lnTo>
                    <a:lnTo>
                      <a:pt x="57132" y="16453"/>
                    </a:lnTo>
                    <a:lnTo>
                      <a:pt x="28593" y="0"/>
                    </a:lnTo>
                    <a:lnTo>
                      <a:pt x="0" y="1645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9840585" y="3906078"/>
                <a:ext cx="57132" cy="65971"/>
              </a:xfrm>
              <a:custGeom>
                <a:avLst/>
                <a:gdLst/>
                <a:ahLst/>
                <a:cxnLst/>
                <a:rect l="l" t="t" r="r" b="b"/>
                <a:pathLst>
                  <a:path w="57132" h="65971" extrusionOk="0">
                    <a:moveTo>
                      <a:pt x="0" y="16506"/>
                    </a:moveTo>
                    <a:lnTo>
                      <a:pt x="0" y="49465"/>
                    </a:lnTo>
                    <a:lnTo>
                      <a:pt x="28593" y="65971"/>
                    </a:lnTo>
                    <a:lnTo>
                      <a:pt x="57132" y="49465"/>
                    </a:lnTo>
                    <a:lnTo>
                      <a:pt x="57132" y="16506"/>
                    </a:lnTo>
                    <a:lnTo>
                      <a:pt x="28593" y="0"/>
                    </a:lnTo>
                    <a:lnTo>
                      <a:pt x="0" y="165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"/>
          <p:cNvSpPr txBox="1">
            <a:spLocks noGrp="1"/>
          </p:cNvSpPr>
          <p:nvPr>
            <p:ph type="title"/>
          </p:nvPr>
        </p:nvSpPr>
        <p:spPr>
          <a:xfrm>
            <a:off x="715100" y="1375450"/>
            <a:ext cx="5214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47" name="Google Shape;147;p8"/>
          <p:cNvGrpSpPr/>
          <p:nvPr/>
        </p:nvGrpSpPr>
        <p:grpSpPr>
          <a:xfrm>
            <a:off x="-622283" y="-500000"/>
            <a:ext cx="10006375" cy="6474328"/>
            <a:chOff x="-622283" y="-500000"/>
            <a:chExt cx="10006375" cy="6474328"/>
          </a:xfrm>
        </p:grpSpPr>
        <p:grpSp>
          <p:nvGrpSpPr>
            <p:cNvPr id="148" name="Google Shape;148;p8"/>
            <p:cNvGrpSpPr/>
            <p:nvPr/>
          </p:nvGrpSpPr>
          <p:grpSpPr>
            <a:xfrm>
              <a:off x="-622283" y="-500000"/>
              <a:ext cx="1983228" cy="1535862"/>
              <a:chOff x="2832992" y="-981300"/>
              <a:chExt cx="1983228" cy="1535862"/>
            </a:xfrm>
          </p:grpSpPr>
          <p:grpSp>
            <p:nvGrpSpPr>
              <p:cNvPr id="149" name="Google Shape;149;p8"/>
              <p:cNvGrpSpPr/>
              <p:nvPr/>
            </p:nvGrpSpPr>
            <p:grpSpPr>
              <a:xfrm>
                <a:off x="2989373" y="-961599"/>
                <a:ext cx="1745168" cy="1516161"/>
                <a:chOff x="9073373" y="1267026"/>
                <a:chExt cx="1745168" cy="1516161"/>
              </a:xfrm>
            </p:grpSpPr>
            <p:grpSp>
              <p:nvGrpSpPr>
                <p:cNvPr id="150" name="Google Shape;150;p8"/>
                <p:cNvGrpSpPr/>
                <p:nvPr/>
              </p:nvGrpSpPr>
              <p:grpSpPr>
                <a:xfrm>
                  <a:off x="9073373" y="1267026"/>
                  <a:ext cx="888451" cy="1020979"/>
                  <a:chOff x="9073373" y="1267026"/>
                  <a:chExt cx="888451" cy="1020979"/>
                </a:xfrm>
              </p:grpSpPr>
              <p:sp>
                <p:nvSpPr>
                  <p:cNvPr id="151" name="Google Shape;151;p8"/>
                  <p:cNvSpPr/>
                  <p:nvPr/>
                </p:nvSpPr>
                <p:spPr>
                  <a:xfrm>
                    <a:off x="9089240" y="1282893"/>
                    <a:ext cx="856717" cy="9892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17" h="989245" extrusionOk="0">
                        <a:moveTo>
                          <a:pt x="0" y="247325"/>
                        </a:moveTo>
                        <a:lnTo>
                          <a:pt x="0" y="741921"/>
                        </a:lnTo>
                        <a:lnTo>
                          <a:pt x="428359" y="989245"/>
                        </a:lnTo>
                        <a:lnTo>
                          <a:pt x="856718" y="741921"/>
                        </a:lnTo>
                        <a:lnTo>
                          <a:pt x="856718" y="247325"/>
                        </a:lnTo>
                        <a:lnTo>
                          <a:pt x="428359" y="0"/>
                        </a:lnTo>
                        <a:lnTo>
                          <a:pt x="0" y="247325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" name="Google Shape;152;p8"/>
                  <p:cNvSpPr/>
                  <p:nvPr/>
                </p:nvSpPr>
                <p:spPr>
                  <a:xfrm>
                    <a:off x="9073373" y="1516427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" name="Google Shape;153;p8"/>
                  <p:cNvSpPr/>
                  <p:nvPr/>
                </p:nvSpPr>
                <p:spPr>
                  <a:xfrm>
                    <a:off x="9930090" y="1516427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" name="Google Shape;154;p8"/>
                  <p:cNvSpPr/>
                  <p:nvPr/>
                </p:nvSpPr>
                <p:spPr>
                  <a:xfrm>
                    <a:off x="9501731" y="126702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" name="Google Shape;155;p8"/>
                  <p:cNvSpPr/>
                  <p:nvPr/>
                </p:nvSpPr>
                <p:spPr>
                  <a:xfrm>
                    <a:off x="9501731" y="2256271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" name="Google Shape;156;p8"/>
                  <p:cNvSpPr/>
                  <p:nvPr/>
                </p:nvSpPr>
                <p:spPr>
                  <a:xfrm>
                    <a:off x="9073373" y="2007934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" name="Google Shape;157;p8"/>
                  <p:cNvSpPr/>
                  <p:nvPr/>
                </p:nvSpPr>
                <p:spPr>
                  <a:xfrm>
                    <a:off x="9930090" y="2007934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" name="Google Shape;158;p8"/>
                <p:cNvGrpSpPr/>
                <p:nvPr/>
              </p:nvGrpSpPr>
              <p:grpSpPr>
                <a:xfrm>
                  <a:off x="9501731" y="2256271"/>
                  <a:ext cx="460093" cy="281135"/>
                  <a:chOff x="9501731" y="2256271"/>
                  <a:chExt cx="460093" cy="281135"/>
                </a:xfrm>
              </p:grpSpPr>
              <p:sp>
                <p:nvSpPr>
                  <p:cNvPr id="159" name="Google Shape;159;p8"/>
                  <p:cNvSpPr/>
                  <p:nvPr/>
                </p:nvSpPr>
                <p:spPr>
                  <a:xfrm>
                    <a:off x="9930090" y="2505672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" name="Google Shape;160;p8"/>
                  <p:cNvSpPr/>
                  <p:nvPr/>
                </p:nvSpPr>
                <p:spPr>
                  <a:xfrm>
                    <a:off x="9501731" y="2256271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1" name="Google Shape;161;p8"/>
                <p:cNvGrpSpPr/>
                <p:nvPr/>
              </p:nvGrpSpPr>
              <p:grpSpPr>
                <a:xfrm>
                  <a:off x="9930090" y="1762207"/>
                  <a:ext cx="888451" cy="1020980"/>
                  <a:chOff x="9930090" y="1762207"/>
                  <a:chExt cx="888451" cy="1020980"/>
                </a:xfrm>
              </p:grpSpPr>
              <p:sp>
                <p:nvSpPr>
                  <p:cNvPr id="162" name="Google Shape;162;p8"/>
                  <p:cNvSpPr/>
                  <p:nvPr/>
                </p:nvSpPr>
                <p:spPr>
                  <a:xfrm>
                    <a:off x="9945957" y="1778074"/>
                    <a:ext cx="856717" cy="9892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17" h="989245" extrusionOk="0">
                        <a:moveTo>
                          <a:pt x="0" y="247325"/>
                        </a:moveTo>
                        <a:lnTo>
                          <a:pt x="0" y="741921"/>
                        </a:lnTo>
                        <a:lnTo>
                          <a:pt x="428359" y="989245"/>
                        </a:lnTo>
                        <a:lnTo>
                          <a:pt x="856717" y="741921"/>
                        </a:lnTo>
                        <a:lnTo>
                          <a:pt x="856717" y="247325"/>
                        </a:lnTo>
                        <a:lnTo>
                          <a:pt x="428359" y="0"/>
                        </a:lnTo>
                        <a:lnTo>
                          <a:pt x="0" y="247325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" name="Google Shape;163;p8"/>
                  <p:cNvSpPr/>
                  <p:nvPr/>
                </p:nvSpPr>
                <p:spPr>
                  <a:xfrm>
                    <a:off x="9930090" y="2011608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" name="Google Shape;164;p8"/>
                  <p:cNvSpPr/>
                  <p:nvPr/>
                </p:nvSpPr>
                <p:spPr>
                  <a:xfrm>
                    <a:off x="10786807" y="2011608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8"/>
                  <p:cNvSpPr/>
                  <p:nvPr/>
                </p:nvSpPr>
                <p:spPr>
                  <a:xfrm>
                    <a:off x="10358449" y="1762207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" name="Google Shape;166;p8"/>
                  <p:cNvSpPr/>
                  <p:nvPr/>
                </p:nvSpPr>
                <p:spPr>
                  <a:xfrm>
                    <a:off x="10358449" y="2751453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" name="Google Shape;167;p8"/>
                  <p:cNvSpPr/>
                  <p:nvPr/>
                </p:nvSpPr>
                <p:spPr>
                  <a:xfrm>
                    <a:off x="9930090" y="250311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168;p8"/>
                  <p:cNvSpPr/>
                  <p:nvPr/>
                </p:nvSpPr>
                <p:spPr>
                  <a:xfrm>
                    <a:off x="10786807" y="250311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69" name="Google Shape;169;p8"/>
              <p:cNvSpPr/>
              <p:nvPr/>
            </p:nvSpPr>
            <p:spPr>
              <a:xfrm>
                <a:off x="4350004" y="-981300"/>
                <a:ext cx="466216" cy="538257"/>
              </a:xfrm>
              <a:custGeom>
                <a:avLst/>
                <a:gdLst/>
                <a:ahLst/>
                <a:cxnLst/>
                <a:rect l="l" t="t" r="r" b="b"/>
                <a:pathLst>
                  <a:path w="466216" h="538257" extrusionOk="0">
                    <a:moveTo>
                      <a:pt x="0" y="134551"/>
                    </a:moveTo>
                    <a:lnTo>
                      <a:pt x="0" y="403706"/>
                    </a:lnTo>
                    <a:lnTo>
                      <a:pt x="233108" y="538257"/>
                    </a:lnTo>
                    <a:lnTo>
                      <a:pt x="466217" y="403706"/>
                    </a:lnTo>
                    <a:lnTo>
                      <a:pt x="466217" y="134551"/>
                    </a:lnTo>
                    <a:lnTo>
                      <a:pt x="233108" y="0"/>
                    </a:lnTo>
                    <a:lnTo>
                      <a:pt x="0" y="13455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4057208" y="-194334"/>
                <a:ext cx="466163" cy="538310"/>
              </a:xfrm>
              <a:custGeom>
                <a:avLst/>
                <a:gdLst/>
                <a:ahLst/>
                <a:cxnLst/>
                <a:rect l="l" t="t" r="r" b="b"/>
                <a:pathLst>
                  <a:path w="466163" h="538310" extrusionOk="0">
                    <a:moveTo>
                      <a:pt x="0" y="134604"/>
                    </a:moveTo>
                    <a:lnTo>
                      <a:pt x="0" y="403706"/>
                    </a:lnTo>
                    <a:lnTo>
                      <a:pt x="233108" y="538310"/>
                    </a:lnTo>
                    <a:lnTo>
                      <a:pt x="466163" y="403706"/>
                    </a:lnTo>
                    <a:lnTo>
                      <a:pt x="466163" y="134604"/>
                    </a:lnTo>
                    <a:lnTo>
                      <a:pt x="233108" y="0"/>
                    </a:lnTo>
                    <a:lnTo>
                      <a:pt x="0" y="13460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1" name="Google Shape;171;p8"/>
              <p:cNvGrpSpPr/>
              <p:nvPr/>
            </p:nvGrpSpPr>
            <p:grpSpPr>
              <a:xfrm>
                <a:off x="3373165" y="-606826"/>
                <a:ext cx="152601" cy="344231"/>
                <a:chOff x="9457165" y="1621799"/>
                <a:chExt cx="152601" cy="344231"/>
              </a:xfrm>
            </p:grpSpPr>
            <p:sp>
              <p:nvSpPr>
                <p:cNvPr id="172" name="Google Shape;172;p8"/>
                <p:cNvSpPr/>
                <p:nvPr/>
              </p:nvSpPr>
              <p:spPr>
                <a:xfrm>
                  <a:off x="9467388" y="1750919"/>
                  <a:ext cx="132580" cy="5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80" h="5324" extrusionOk="0">
                      <a:moveTo>
                        <a:pt x="0" y="0"/>
                      </a:moveTo>
                      <a:lnTo>
                        <a:pt x="132581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3BC3F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8"/>
                <p:cNvSpPr/>
                <p:nvPr/>
              </p:nvSpPr>
              <p:spPr>
                <a:xfrm>
                  <a:off x="9457165" y="1793942"/>
                  <a:ext cx="152601" cy="5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01" h="5324" extrusionOk="0">
                      <a:moveTo>
                        <a:pt x="0" y="0"/>
                      </a:moveTo>
                      <a:lnTo>
                        <a:pt x="152601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3BC3F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8"/>
                <p:cNvSpPr/>
                <p:nvPr/>
              </p:nvSpPr>
              <p:spPr>
                <a:xfrm>
                  <a:off x="9467388" y="1923008"/>
                  <a:ext cx="132580" cy="5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80" h="5324" extrusionOk="0">
                      <a:moveTo>
                        <a:pt x="0" y="0"/>
                      </a:moveTo>
                      <a:lnTo>
                        <a:pt x="132581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3BC3F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8"/>
                <p:cNvSpPr/>
                <p:nvPr/>
              </p:nvSpPr>
              <p:spPr>
                <a:xfrm>
                  <a:off x="9467015" y="1836964"/>
                  <a:ext cx="132527" cy="5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27" h="5324" extrusionOk="0">
                      <a:moveTo>
                        <a:pt x="0" y="0"/>
                      </a:moveTo>
                      <a:lnTo>
                        <a:pt x="132528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3BC3F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8"/>
                <p:cNvSpPr/>
                <p:nvPr/>
              </p:nvSpPr>
              <p:spPr>
                <a:xfrm>
                  <a:off x="9467015" y="1664875"/>
                  <a:ext cx="132527" cy="5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27" h="5324" extrusionOk="0">
                      <a:moveTo>
                        <a:pt x="0" y="0"/>
                      </a:moveTo>
                      <a:lnTo>
                        <a:pt x="132528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3BC3F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177;p8"/>
                <p:cNvSpPr/>
                <p:nvPr/>
              </p:nvSpPr>
              <p:spPr>
                <a:xfrm>
                  <a:off x="9457165" y="1707897"/>
                  <a:ext cx="152601" cy="172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01" h="172088" extrusionOk="0">
                      <a:moveTo>
                        <a:pt x="152601" y="86045"/>
                      </a:moveTo>
                      <a:cubicBezTo>
                        <a:pt x="152601" y="133566"/>
                        <a:pt x="118440" y="172089"/>
                        <a:pt x="76301" y="172089"/>
                      </a:cubicBezTo>
                      <a:cubicBezTo>
                        <a:pt x="34162" y="172089"/>
                        <a:pt x="1" y="133566"/>
                        <a:pt x="1" y="86045"/>
                      </a:cubicBezTo>
                      <a:cubicBezTo>
                        <a:pt x="1" y="38523"/>
                        <a:pt x="34162" y="0"/>
                        <a:pt x="76301" y="0"/>
                      </a:cubicBezTo>
                      <a:cubicBezTo>
                        <a:pt x="118440" y="0"/>
                        <a:pt x="152601" y="38523"/>
                        <a:pt x="152601" y="86045"/>
                      </a:cubicBezTo>
                      <a:close/>
                    </a:path>
                  </a:pathLst>
                </a:custGeom>
                <a:noFill/>
                <a:ln w="13450" cap="flat" cmpd="sng">
                  <a:solidFill>
                    <a:srgbClr val="4693D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178;p8"/>
                <p:cNvSpPr/>
                <p:nvPr/>
              </p:nvSpPr>
              <p:spPr>
                <a:xfrm>
                  <a:off x="9457165" y="1879986"/>
                  <a:ext cx="152601" cy="86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01" h="86044" extrusionOk="0">
                      <a:moveTo>
                        <a:pt x="0" y="86044"/>
                      </a:moveTo>
                      <a:cubicBezTo>
                        <a:pt x="0" y="38496"/>
                        <a:pt x="34184" y="0"/>
                        <a:pt x="76300" y="0"/>
                      </a:cubicBezTo>
                      <a:cubicBezTo>
                        <a:pt x="118418" y="0"/>
                        <a:pt x="152601" y="38550"/>
                        <a:pt x="152601" y="86044"/>
                      </a:cubicBezTo>
                    </a:path>
                  </a:pathLst>
                </a:custGeom>
                <a:noFill/>
                <a:ln w="13450" cap="flat" cmpd="sng">
                  <a:solidFill>
                    <a:srgbClr val="4693D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" name="Google Shape;179;p8"/>
                <p:cNvSpPr/>
                <p:nvPr/>
              </p:nvSpPr>
              <p:spPr>
                <a:xfrm>
                  <a:off x="9457165" y="1621799"/>
                  <a:ext cx="152601" cy="86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01" h="86044" extrusionOk="0">
                      <a:moveTo>
                        <a:pt x="152601" y="0"/>
                      </a:moveTo>
                      <a:cubicBezTo>
                        <a:pt x="152601" y="47548"/>
                        <a:pt x="118418" y="86044"/>
                        <a:pt x="76300" y="86044"/>
                      </a:cubicBezTo>
                      <a:cubicBezTo>
                        <a:pt x="34184" y="86044"/>
                        <a:pt x="0" y="47495"/>
                        <a:pt x="0" y="0"/>
                      </a:cubicBezTo>
                    </a:path>
                  </a:pathLst>
                </a:custGeom>
                <a:noFill/>
                <a:ln w="13450" cap="flat" cmpd="sng">
                  <a:solidFill>
                    <a:srgbClr val="4693D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0" name="Google Shape;180;p8"/>
              <p:cNvGrpSpPr/>
              <p:nvPr/>
            </p:nvGrpSpPr>
            <p:grpSpPr>
              <a:xfrm>
                <a:off x="2832992" y="-802683"/>
                <a:ext cx="90023" cy="608646"/>
                <a:chOff x="9840585" y="3585754"/>
                <a:chExt cx="57132" cy="386295"/>
              </a:xfrm>
            </p:grpSpPr>
            <p:sp>
              <p:nvSpPr>
                <p:cNvPr id="181" name="Google Shape;181;p8"/>
                <p:cNvSpPr/>
                <p:nvPr/>
              </p:nvSpPr>
              <p:spPr>
                <a:xfrm>
                  <a:off x="9840585" y="3585754"/>
                  <a:ext cx="57132" cy="6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71" extrusionOk="0">
                      <a:moveTo>
                        <a:pt x="0" y="16506"/>
                      </a:moveTo>
                      <a:lnTo>
                        <a:pt x="0" y="49465"/>
                      </a:lnTo>
                      <a:lnTo>
                        <a:pt x="28593" y="65971"/>
                      </a:lnTo>
                      <a:lnTo>
                        <a:pt x="57132" y="49465"/>
                      </a:lnTo>
                      <a:lnTo>
                        <a:pt x="57132" y="16506"/>
                      </a:lnTo>
                      <a:lnTo>
                        <a:pt x="28593" y="0"/>
                      </a:lnTo>
                      <a:lnTo>
                        <a:pt x="0" y="165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" name="Google Shape;182;p8"/>
                <p:cNvSpPr/>
                <p:nvPr/>
              </p:nvSpPr>
              <p:spPr>
                <a:xfrm>
                  <a:off x="9840585" y="3692511"/>
                  <a:ext cx="57132" cy="6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71" extrusionOk="0">
                      <a:moveTo>
                        <a:pt x="0" y="16506"/>
                      </a:moveTo>
                      <a:lnTo>
                        <a:pt x="0" y="49465"/>
                      </a:lnTo>
                      <a:lnTo>
                        <a:pt x="28593" y="65971"/>
                      </a:lnTo>
                      <a:lnTo>
                        <a:pt x="57132" y="49465"/>
                      </a:lnTo>
                      <a:lnTo>
                        <a:pt x="57132" y="16506"/>
                      </a:lnTo>
                      <a:lnTo>
                        <a:pt x="28593" y="0"/>
                      </a:lnTo>
                      <a:lnTo>
                        <a:pt x="0" y="165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183;p8"/>
                <p:cNvSpPr/>
                <p:nvPr/>
              </p:nvSpPr>
              <p:spPr>
                <a:xfrm>
                  <a:off x="9840585" y="3799321"/>
                  <a:ext cx="57132" cy="6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17" extrusionOk="0">
                      <a:moveTo>
                        <a:pt x="0" y="16453"/>
                      </a:moveTo>
                      <a:lnTo>
                        <a:pt x="0" y="49465"/>
                      </a:lnTo>
                      <a:lnTo>
                        <a:pt x="28593" y="65918"/>
                      </a:lnTo>
                      <a:lnTo>
                        <a:pt x="57132" y="49465"/>
                      </a:lnTo>
                      <a:lnTo>
                        <a:pt x="57132" y="16453"/>
                      </a:lnTo>
                      <a:lnTo>
                        <a:pt x="28593" y="0"/>
                      </a:lnTo>
                      <a:lnTo>
                        <a:pt x="0" y="1645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Google Shape;184;p8"/>
                <p:cNvSpPr/>
                <p:nvPr/>
              </p:nvSpPr>
              <p:spPr>
                <a:xfrm>
                  <a:off x="9840585" y="3906078"/>
                  <a:ext cx="57132" cy="6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71" extrusionOk="0">
                      <a:moveTo>
                        <a:pt x="0" y="16506"/>
                      </a:moveTo>
                      <a:lnTo>
                        <a:pt x="0" y="49465"/>
                      </a:lnTo>
                      <a:lnTo>
                        <a:pt x="28593" y="65971"/>
                      </a:lnTo>
                      <a:lnTo>
                        <a:pt x="57132" y="49465"/>
                      </a:lnTo>
                      <a:lnTo>
                        <a:pt x="57132" y="16506"/>
                      </a:lnTo>
                      <a:lnTo>
                        <a:pt x="28593" y="0"/>
                      </a:lnTo>
                      <a:lnTo>
                        <a:pt x="0" y="165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85" name="Google Shape;185;p8"/>
            <p:cNvGrpSpPr/>
            <p:nvPr/>
          </p:nvGrpSpPr>
          <p:grpSpPr>
            <a:xfrm>
              <a:off x="6780638" y="3046897"/>
              <a:ext cx="2603453" cy="2927431"/>
              <a:chOff x="-261062" y="3185047"/>
              <a:chExt cx="2603453" cy="2927431"/>
            </a:xfrm>
          </p:grpSpPr>
          <p:grpSp>
            <p:nvGrpSpPr>
              <p:cNvPr id="186" name="Google Shape;186;p8"/>
              <p:cNvGrpSpPr/>
              <p:nvPr/>
            </p:nvGrpSpPr>
            <p:grpSpPr>
              <a:xfrm>
                <a:off x="-261062" y="3400960"/>
                <a:ext cx="1745169" cy="1515096"/>
                <a:chOff x="5149138" y="3609235"/>
                <a:chExt cx="1745169" cy="1515096"/>
              </a:xfrm>
            </p:grpSpPr>
            <p:grpSp>
              <p:nvGrpSpPr>
                <p:cNvPr id="187" name="Google Shape;187;p8"/>
                <p:cNvGrpSpPr/>
                <p:nvPr/>
              </p:nvGrpSpPr>
              <p:grpSpPr>
                <a:xfrm>
                  <a:off x="6005855" y="3609235"/>
                  <a:ext cx="888452" cy="1020979"/>
                  <a:chOff x="6005855" y="3609235"/>
                  <a:chExt cx="888452" cy="1020979"/>
                </a:xfrm>
              </p:grpSpPr>
              <p:sp>
                <p:nvSpPr>
                  <p:cNvPr id="188" name="Google Shape;188;p8"/>
                  <p:cNvSpPr/>
                  <p:nvPr/>
                </p:nvSpPr>
                <p:spPr>
                  <a:xfrm>
                    <a:off x="6021723" y="3625102"/>
                    <a:ext cx="856717" cy="9892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17" h="989245" extrusionOk="0">
                        <a:moveTo>
                          <a:pt x="856717" y="741974"/>
                        </a:moveTo>
                        <a:lnTo>
                          <a:pt x="856717" y="247325"/>
                        </a:lnTo>
                        <a:lnTo>
                          <a:pt x="428359" y="0"/>
                        </a:lnTo>
                        <a:lnTo>
                          <a:pt x="0" y="247325"/>
                        </a:lnTo>
                        <a:lnTo>
                          <a:pt x="0" y="741974"/>
                        </a:lnTo>
                        <a:lnTo>
                          <a:pt x="428359" y="989245"/>
                        </a:lnTo>
                        <a:lnTo>
                          <a:pt x="856717" y="741974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" name="Google Shape;189;p8"/>
                  <p:cNvSpPr/>
                  <p:nvPr/>
                </p:nvSpPr>
                <p:spPr>
                  <a:xfrm>
                    <a:off x="6862573" y="4349079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ubicBezTo>
                          <a:pt x="31735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" name="Google Shape;190;p8"/>
                  <p:cNvSpPr/>
                  <p:nvPr/>
                </p:nvSpPr>
                <p:spPr>
                  <a:xfrm>
                    <a:off x="6005855" y="4349079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" name="Google Shape;191;p8"/>
                  <p:cNvSpPr/>
                  <p:nvPr/>
                </p:nvSpPr>
                <p:spPr>
                  <a:xfrm>
                    <a:off x="6434214" y="4598480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1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1"/>
                          <a:pt x="31734" y="15867"/>
                        </a:cubicBez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" name="Google Shape;192;p8"/>
                  <p:cNvSpPr/>
                  <p:nvPr/>
                </p:nvSpPr>
                <p:spPr>
                  <a:xfrm>
                    <a:off x="6434214" y="3609235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" name="Google Shape;193;p8"/>
                  <p:cNvSpPr/>
                  <p:nvPr/>
                </p:nvSpPr>
                <p:spPr>
                  <a:xfrm>
                    <a:off x="6862573" y="3857571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ubicBezTo>
                          <a:pt x="31735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" name="Google Shape;194;p8"/>
                  <p:cNvSpPr/>
                  <p:nvPr/>
                </p:nvSpPr>
                <p:spPr>
                  <a:xfrm>
                    <a:off x="6005855" y="3857571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5" name="Google Shape;195;p8"/>
                <p:cNvGrpSpPr/>
                <p:nvPr/>
              </p:nvGrpSpPr>
              <p:grpSpPr>
                <a:xfrm>
                  <a:off x="5149138" y="4103352"/>
                  <a:ext cx="888451" cy="1020979"/>
                  <a:chOff x="5149138" y="4103352"/>
                  <a:chExt cx="888451" cy="1020979"/>
                </a:xfrm>
              </p:grpSpPr>
              <p:sp>
                <p:nvSpPr>
                  <p:cNvPr id="196" name="Google Shape;196;p8"/>
                  <p:cNvSpPr/>
                  <p:nvPr/>
                </p:nvSpPr>
                <p:spPr>
                  <a:xfrm>
                    <a:off x="5165005" y="4119219"/>
                    <a:ext cx="856717" cy="9892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17" h="989245" extrusionOk="0">
                        <a:moveTo>
                          <a:pt x="856718" y="741920"/>
                        </a:moveTo>
                        <a:lnTo>
                          <a:pt x="856718" y="247271"/>
                        </a:lnTo>
                        <a:lnTo>
                          <a:pt x="428359" y="0"/>
                        </a:lnTo>
                        <a:lnTo>
                          <a:pt x="0" y="247271"/>
                        </a:lnTo>
                        <a:lnTo>
                          <a:pt x="0" y="741920"/>
                        </a:lnTo>
                        <a:lnTo>
                          <a:pt x="428359" y="989245"/>
                        </a:lnTo>
                        <a:lnTo>
                          <a:pt x="856718" y="741920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" name="Google Shape;197;p8"/>
                  <p:cNvSpPr/>
                  <p:nvPr/>
                </p:nvSpPr>
                <p:spPr>
                  <a:xfrm>
                    <a:off x="6005855" y="484319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" name="Google Shape;198;p8"/>
                  <p:cNvSpPr/>
                  <p:nvPr/>
                </p:nvSpPr>
                <p:spPr>
                  <a:xfrm>
                    <a:off x="5149138" y="484319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" name="Google Shape;199;p8"/>
                  <p:cNvSpPr/>
                  <p:nvPr/>
                </p:nvSpPr>
                <p:spPr>
                  <a:xfrm>
                    <a:off x="5577496" y="5092597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" name="Google Shape;200;p8"/>
                  <p:cNvSpPr/>
                  <p:nvPr/>
                </p:nvSpPr>
                <p:spPr>
                  <a:xfrm>
                    <a:off x="5577496" y="4103352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1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1"/>
                          <a:pt x="31734" y="15867"/>
                        </a:cubicBez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" name="Google Shape;201;p8"/>
                  <p:cNvSpPr/>
                  <p:nvPr/>
                </p:nvSpPr>
                <p:spPr>
                  <a:xfrm>
                    <a:off x="6005855" y="4351688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" name="Google Shape;202;p8"/>
                  <p:cNvSpPr/>
                  <p:nvPr/>
                </p:nvSpPr>
                <p:spPr>
                  <a:xfrm>
                    <a:off x="5149138" y="4351688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03" name="Google Shape;203;p8"/>
              <p:cNvSpPr/>
              <p:nvPr/>
            </p:nvSpPr>
            <p:spPr>
              <a:xfrm>
                <a:off x="1640991" y="4189287"/>
                <a:ext cx="701400" cy="809914"/>
              </a:xfrm>
              <a:custGeom>
                <a:avLst/>
                <a:gdLst/>
                <a:ahLst/>
                <a:cxnLst/>
                <a:rect l="l" t="t" r="r" b="b"/>
                <a:pathLst>
                  <a:path w="701400" h="809914" extrusionOk="0">
                    <a:moveTo>
                      <a:pt x="0" y="202492"/>
                    </a:moveTo>
                    <a:lnTo>
                      <a:pt x="0" y="607423"/>
                    </a:lnTo>
                    <a:lnTo>
                      <a:pt x="350727" y="809915"/>
                    </a:lnTo>
                    <a:lnTo>
                      <a:pt x="701401" y="607423"/>
                    </a:lnTo>
                    <a:lnTo>
                      <a:pt x="701401" y="202492"/>
                    </a:lnTo>
                    <a:lnTo>
                      <a:pt x="350727" y="0"/>
                    </a:lnTo>
                    <a:lnTo>
                      <a:pt x="0" y="20249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4" name="Google Shape;204;p8"/>
              <p:cNvGrpSpPr/>
              <p:nvPr/>
            </p:nvGrpSpPr>
            <p:grpSpPr>
              <a:xfrm>
                <a:off x="382915" y="4607446"/>
                <a:ext cx="1303392" cy="1505032"/>
                <a:chOff x="5793115" y="4815721"/>
                <a:chExt cx="1303392" cy="1505032"/>
              </a:xfrm>
            </p:grpSpPr>
            <p:sp>
              <p:nvSpPr>
                <p:cNvPr id="205" name="Google Shape;205;p8"/>
                <p:cNvSpPr/>
                <p:nvPr/>
              </p:nvSpPr>
              <p:spPr>
                <a:xfrm>
                  <a:off x="5793115" y="4815721"/>
                  <a:ext cx="1303392" cy="1505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392" h="1505032" extrusionOk="0">
                      <a:moveTo>
                        <a:pt x="0" y="376285"/>
                      </a:moveTo>
                      <a:lnTo>
                        <a:pt x="0" y="1128801"/>
                      </a:lnTo>
                      <a:lnTo>
                        <a:pt x="651670" y="1505033"/>
                      </a:lnTo>
                      <a:lnTo>
                        <a:pt x="1303392" y="1128801"/>
                      </a:lnTo>
                      <a:lnTo>
                        <a:pt x="1303392" y="376285"/>
                      </a:lnTo>
                      <a:lnTo>
                        <a:pt x="651670" y="0"/>
                      </a:lnTo>
                      <a:lnTo>
                        <a:pt x="0" y="37628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206;p8"/>
                <p:cNvSpPr/>
                <p:nvPr/>
              </p:nvSpPr>
              <p:spPr>
                <a:xfrm>
                  <a:off x="5968398" y="5018107"/>
                  <a:ext cx="952825" cy="1100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825" h="1100261" extrusionOk="0">
                      <a:moveTo>
                        <a:pt x="0" y="275065"/>
                      </a:moveTo>
                      <a:lnTo>
                        <a:pt x="0" y="825197"/>
                      </a:lnTo>
                      <a:lnTo>
                        <a:pt x="476387" y="1100262"/>
                      </a:lnTo>
                      <a:lnTo>
                        <a:pt x="952826" y="825197"/>
                      </a:lnTo>
                      <a:lnTo>
                        <a:pt x="952826" y="275065"/>
                      </a:lnTo>
                      <a:lnTo>
                        <a:pt x="476387" y="0"/>
                      </a:lnTo>
                      <a:lnTo>
                        <a:pt x="0" y="2750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12500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7" name="Google Shape;207;p8"/>
              <p:cNvSpPr/>
              <p:nvPr/>
            </p:nvSpPr>
            <p:spPr>
              <a:xfrm>
                <a:off x="12619" y="4225038"/>
                <a:ext cx="341089" cy="393855"/>
              </a:xfrm>
              <a:custGeom>
                <a:avLst/>
                <a:gdLst/>
                <a:ahLst/>
                <a:cxnLst/>
                <a:rect l="l" t="t" r="r" b="b"/>
                <a:pathLst>
                  <a:path w="341089" h="393855" extrusionOk="0">
                    <a:moveTo>
                      <a:pt x="0" y="98451"/>
                    </a:moveTo>
                    <a:lnTo>
                      <a:pt x="0" y="295352"/>
                    </a:lnTo>
                    <a:lnTo>
                      <a:pt x="170545" y="393856"/>
                    </a:lnTo>
                    <a:lnTo>
                      <a:pt x="341090" y="295352"/>
                    </a:lnTo>
                    <a:lnTo>
                      <a:pt x="341090" y="98451"/>
                    </a:lnTo>
                    <a:lnTo>
                      <a:pt x="170545" y="0"/>
                    </a:lnTo>
                    <a:lnTo>
                      <a:pt x="0" y="984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8"/>
              <p:cNvSpPr/>
              <p:nvPr/>
            </p:nvSpPr>
            <p:spPr>
              <a:xfrm>
                <a:off x="-49949" y="3185047"/>
                <a:ext cx="466216" cy="538310"/>
              </a:xfrm>
              <a:custGeom>
                <a:avLst/>
                <a:gdLst/>
                <a:ahLst/>
                <a:cxnLst/>
                <a:rect l="l" t="t" r="r" b="b"/>
                <a:pathLst>
                  <a:path w="466216" h="538310" extrusionOk="0">
                    <a:moveTo>
                      <a:pt x="0" y="134551"/>
                    </a:moveTo>
                    <a:lnTo>
                      <a:pt x="0" y="403707"/>
                    </a:lnTo>
                    <a:lnTo>
                      <a:pt x="233108" y="538311"/>
                    </a:lnTo>
                    <a:lnTo>
                      <a:pt x="466217" y="403707"/>
                    </a:lnTo>
                    <a:lnTo>
                      <a:pt x="466217" y="134551"/>
                    </a:lnTo>
                    <a:lnTo>
                      <a:pt x="233108" y="0"/>
                    </a:lnTo>
                    <a:lnTo>
                      <a:pt x="0" y="1345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9" name="Google Shape;209;p8"/>
              <p:cNvGrpSpPr/>
              <p:nvPr/>
            </p:nvGrpSpPr>
            <p:grpSpPr>
              <a:xfrm>
                <a:off x="1598552" y="3897201"/>
                <a:ext cx="260404" cy="242439"/>
                <a:chOff x="7568014" y="5447038"/>
                <a:chExt cx="260404" cy="242439"/>
              </a:xfrm>
            </p:grpSpPr>
            <p:sp>
              <p:nvSpPr>
                <p:cNvPr id="210" name="Google Shape;210;p8"/>
                <p:cNvSpPr/>
                <p:nvPr/>
              </p:nvSpPr>
              <p:spPr>
                <a:xfrm>
                  <a:off x="7568014" y="5447038"/>
                  <a:ext cx="260404" cy="24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404" h="242439" extrusionOk="0">
                      <a:moveTo>
                        <a:pt x="130191" y="18916"/>
                      </a:moveTo>
                      <a:cubicBezTo>
                        <a:pt x="33550" y="-57864"/>
                        <a:pt x="-106698" y="115662"/>
                        <a:pt x="130191" y="242440"/>
                      </a:cubicBezTo>
                      <a:cubicBezTo>
                        <a:pt x="367133" y="115662"/>
                        <a:pt x="226831" y="-57864"/>
                        <a:pt x="130191" y="189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" name="Google Shape;211;p8"/>
                <p:cNvSpPr/>
                <p:nvPr/>
              </p:nvSpPr>
              <p:spPr>
                <a:xfrm>
                  <a:off x="7647143" y="5512543"/>
                  <a:ext cx="102124" cy="102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24" h="102070" extrusionOk="0">
                      <a:moveTo>
                        <a:pt x="102125" y="43608"/>
                      </a:moveTo>
                      <a:lnTo>
                        <a:pt x="58464" y="43608"/>
                      </a:lnTo>
                      <a:lnTo>
                        <a:pt x="58464" y="0"/>
                      </a:lnTo>
                      <a:lnTo>
                        <a:pt x="43662" y="0"/>
                      </a:lnTo>
                      <a:lnTo>
                        <a:pt x="43662" y="43608"/>
                      </a:lnTo>
                      <a:lnTo>
                        <a:pt x="0" y="43608"/>
                      </a:lnTo>
                      <a:lnTo>
                        <a:pt x="0" y="58410"/>
                      </a:lnTo>
                      <a:lnTo>
                        <a:pt x="43662" y="58410"/>
                      </a:lnTo>
                      <a:lnTo>
                        <a:pt x="43662" y="102071"/>
                      </a:lnTo>
                      <a:lnTo>
                        <a:pt x="58464" y="102071"/>
                      </a:lnTo>
                      <a:lnTo>
                        <a:pt x="58464" y="58410"/>
                      </a:lnTo>
                      <a:lnTo>
                        <a:pt x="102125" y="58410"/>
                      </a:lnTo>
                      <a:lnTo>
                        <a:pt x="102125" y="43608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9"/>
          <p:cNvGrpSpPr/>
          <p:nvPr/>
        </p:nvGrpSpPr>
        <p:grpSpPr>
          <a:xfrm>
            <a:off x="133717" y="91750"/>
            <a:ext cx="8855053" cy="5432743"/>
            <a:chOff x="133717" y="91750"/>
            <a:chExt cx="8855053" cy="5432743"/>
          </a:xfrm>
        </p:grpSpPr>
        <p:grpSp>
          <p:nvGrpSpPr>
            <p:cNvPr id="214" name="Google Shape;214;p9"/>
            <p:cNvGrpSpPr/>
            <p:nvPr/>
          </p:nvGrpSpPr>
          <p:grpSpPr>
            <a:xfrm flipH="1">
              <a:off x="7005542" y="91750"/>
              <a:ext cx="1983228" cy="1535862"/>
              <a:chOff x="2832992" y="-981300"/>
              <a:chExt cx="1983228" cy="1535862"/>
            </a:xfrm>
          </p:grpSpPr>
          <p:grpSp>
            <p:nvGrpSpPr>
              <p:cNvPr id="215" name="Google Shape;215;p9"/>
              <p:cNvGrpSpPr/>
              <p:nvPr/>
            </p:nvGrpSpPr>
            <p:grpSpPr>
              <a:xfrm>
                <a:off x="2989373" y="-961599"/>
                <a:ext cx="1745168" cy="1516161"/>
                <a:chOff x="9073373" y="1267026"/>
                <a:chExt cx="1745168" cy="1516161"/>
              </a:xfrm>
            </p:grpSpPr>
            <p:grpSp>
              <p:nvGrpSpPr>
                <p:cNvPr id="216" name="Google Shape;216;p9"/>
                <p:cNvGrpSpPr/>
                <p:nvPr/>
              </p:nvGrpSpPr>
              <p:grpSpPr>
                <a:xfrm>
                  <a:off x="9073373" y="1267026"/>
                  <a:ext cx="888451" cy="1020979"/>
                  <a:chOff x="9073373" y="1267026"/>
                  <a:chExt cx="888451" cy="1020979"/>
                </a:xfrm>
              </p:grpSpPr>
              <p:sp>
                <p:nvSpPr>
                  <p:cNvPr id="217" name="Google Shape;217;p9"/>
                  <p:cNvSpPr/>
                  <p:nvPr/>
                </p:nvSpPr>
                <p:spPr>
                  <a:xfrm>
                    <a:off x="9089240" y="1282893"/>
                    <a:ext cx="856717" cy="9892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17" h="989245" extrusionOk="0">
                        <a:moveTo>
                          <a:pt x="0" y="247325"/>
                        </a:moveTo>
                        <a:lnTo>
                          <a:pt x="0" y="741921"/>
                        </a:lnTo>
                        <a:lnTo>
                          <a:pt x="428359" y="989245"/>
                        </a:lnTo>
                        <a:lnTo>
                          <a:pt x="856718" y="741921"/>
                        </a:lnTo>
                        <a:lnTo>
                          <a:pt x="856718" y="247325"/>
                        </a:lnTo>
                        <a:lnTo>
                          <a:pt x="428359" y="0"/>
                        </a:lnTo>
                        <a:lnTo>
                          <a:pt x="0" y="247325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" name="Google Shape;218;p9"/>
                  <p:cNvSpPr/>
                  <p:nvPr/>
                </p:nvSpPr>
                <p:spPr>
                  <a:xfrm>
                    <a:off x="9073373" y="1516427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" name="Google Shape;219;p9"/>
                  <p:cNvSpPr/>
                  <p:nvPr/>
                </p:nvSpPr>
                <p:spPr>
                  <a:xfrm>
                    <a:off x="9930090" y="1516427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" name="Google Shape;220;p9"/>
                  <p:cNvSpPr/>
                  <p:nvPr/>
                </p:nvSpPr>
                <p:spPr>
                  <a:xfrm>
                    <a:off x="9501731" y="126702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Google Shape;221;p9"/>
                  <p:cNvSpPr/>
                  <p:nvPr/>
                </p:nvSpPr>
                <p:spPr>
                  <a:xfrm>
                    <a:off x="9501731" y="2256271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" name="Google Shape;222;p9"/>
                  <p:cNvSpPr/>
                  <p:nvPr/>
                </p:nvSpPr>
                <p:spPr>
                  <a:xfrm>
                    <a:off x="9073373" y="2007934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" name="Google Shape;223;p9"/>
                  <p:cNvSpPr/>
                  <p:nvPr/>
                </p:nvSpPr>
                <p:spPr>
                  <a:xfrm>
                    <a:off x="9930090" y="2007934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4" name="Google Shape;224;p9"/>
                <p:cNvGrpSpPr/>
                <p:nvPr/>
              </p:nvGrpSpPr>
              <p:grpSpPr>
                <a:xfrm>
                  <a:off x="9501731" y="2256271"/>
                  <a:ext cx="460093" cy="281135"/>
                  <a:chOff x="9501731" y="2256271"/>
                  <a:chExt cx="460093" cy="281135"/>
                </a:xfrm>
              </p:grpSpPr>
              <p:sp>
                <p:nvSpPr>
                  <p:cNvPr id="225" name="Google Shape;225;p9"/>
                  <p:cNvSpPr/>
                  <p:nvPr/>
                </p:nvSpPr>
                <p:spPr>
                  <a:xfrm>
                    <a:off x="9930090" y="2505672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" name="Google Shape;226;p9"/>
                  <p:cNvSpPr/>
                  <p:nvPr/>
                </p:nvSpPr>
                <p:spPr>
                  <a:xfrm>
                    <a:off x="9501731" y="2256271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7" name="Google Shape;227;p9"/>
                <p:cNvGrpSpPr/>
                <p:nvPr/>
              </p:nvGrpSpPr>
              <p:grpSpPr>
                <a:xfrm>
                  <a:off x="9930090" y="1762207"/>
                  <a:ext cx="888451" cy="1020980"/>
                  <a:chOff x="9930090" y="1762207"/>
                  <a:chExt cx="888451" cy="1020980"/>
                </a:xfrm>
              </p:grpSpPr>
              <p:sp>
                <p:nvSpPr>
                  <p:cNvPr id="228" name="Google Shape;228;p9"/>
                  <p:cNvSpPr/>
                  <p:nvPr/>
                </p:nvSpPr>
                <p:spPr>
                  <a:xfrm>
                    <a:off x="9945957" y="1778074"/>
                    <a:ext cx="856717" cy="9892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17" h="989245" extrusionOk="0">
                        <a:moveTo>
                          <a:pt x="0" y="247325"/>
                        </a:moveTo>
                        <a:lnTo>
                          <a:pt x="0" y="741921"/>
                        </a:lnTo>
                        <a:lnTo>
                          <a:pt x="428359" y="989245"/>
                        </a:lnTo>
                        <a:lnTo>
                          <a:pt x="856717" y="741921"/>
                        </a:lnTo>
                        <a:lnTo>
                          <a:pt x="856717" y="247325"/>
                        </a:lnTo>
                        <a:lnTo>
                          <a:pt x="428359" y="0"/>
                        </a:lnTo>
                        <a:lnTo>
                          <a:pt x="0" y="247325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" name="Google Shape;229;p9"/>
                  <p:cNvSpPr/>
                  <p:nvPr/>
                </p:nvSpPr>
                <p:spPr>
                  <a:xfrm>
                    <a:off x="9930090" y="2011608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230;p9"/>
                  <p:cNvSpPr/>
                  <p:nvPr/>
                </p:nvSpPr>
                <p:spPr>
                  <a:xfrm>
                    <a:off x="10786807" y="2011608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" name="Google Shape;231;p9"/>
                  <p:cNvSpPr/>
                  <p:nvPr/>
                </p:nvSpPr>
                <p:spPr>
                  <a:xfrm>
                    <a:off x="10358449" y="1762207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" name="Google Shape;232;p9"/>
                  <p:cNvSpPr/>
                  <p:nvPr/>
                </p:nvSpPr>
                <p:spPr>
                  <a:xfrm>
                    <a:off x="10358449" y="2751453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" name="Google Shape;233;p9"/>
                  <p:cNvSpPr/>
                  <p:nvPr/>
                </p:nvSpPr>
                <p:spPr>
                  <a:xfrm>
                    <a:off x="9930090" y="250311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Google Shape;234;p9"/>
                  <p:cNvSpPr/>
                  <p:nvPr/>
                </p:nvSpPr>
                <p:spPr>
                  <a:xfrm>
                    <a:off x="10786807" y="250311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35" name="Google Shape;235;p9"/>
              <p:cNvSpPr/>
              <p:nvPr/>
            </p:nvSpPr>
            <p:spPr>
              <a:xfrm>
                <a:off x="4350004" y="-981300"/>
                <a:ext cx="466216" cy="538257"/>
              </a:xfrm>
              <a:custGeom>
                <a:avLst/>
                <a:gdLst/>
                <a:ahLst/>
                <a:cxnLst/>
                <a:rect l="l" t="t" r="r" b="b"/>
                <a:pathLst>
                  <a:path w="466216" h="538257" extrusionOk="0">
                    <a:moveTo>
                      <a:pt x="0" y="134551"/>
                    </a:moveTo>
                    <a:lnTo>
                      <a:pt x="0" y="403706"/>
                    </a:lnTo>
                    <a:lnTo>
                      <a:pt x="233108" y="538257"/>
                    </a:lnTo>
                    <a:lnTo>
                      <a:pt x="466217" y="403706"/>
                    </a:lnTo>
                    <a:lnTo>
                      <a:pt x="466217" y="134551"/>
                    </a:lnTo>
                    <a:lnTo>
                      <a:pt x="233108" y="0"/>
                    </a:lnTo>
                    <a:lnTo>
                      <a:pt x="0" y="13455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4057208" y="-194334"/>
                <a:ext cx="466163" cy="538310"/>
              </a:xfrm>
              <a:custGeom>
                <a:avLst/>
                <a:gdLst/>
                <a:ahLst/>
                <a:cxnLst/>
                <a:rect l="l" t="t" r="r" b="b"/>
                <a:pathLst>
                  <a:path w="466163" h="538310" extrusionOk="0">
                    <a:moveTo>
                      <a:pt x="0" y="134604"/>
                    </a:moveTo>
                    <a:lnTo>
                      <a:pt x="0" y="403706"/>
                    </a:lnTo>
                    <a:lnTo>
                      <a:pt x="233108" y="538310"/>
                    </a:lnTo>
                    <a:lnTo>
                      <a:pt x="466163" y="403706"/>
                    </a:lnTo>
                    <a:lnTo>
                      <a:pt x="466163" y="134604"/>
                    </a:lnTo>
                    <a:lnTo>
                      <a:pt x="233108" y="0"/>
                    </a:lnTo>
                    <a:lnTo>
                      <a:pt x="0" y="13460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7" name="Google Shape;237;p9"/>
              <p:cNvGrpSpPr/>
              <p:nvPr/>
            </p:nvGrpSpPr>
            <p:grpSpPr>
              <a:xfrm>
                <a:off x="3373165" y="-606826"/>
                <a:ext cx="152601" cy="344231"/>
                <a:chOff x="9457165" y="1621799"/>
                <a:chExt cx="152601" cy="344231"/>
              </a:xfrm>
            </p:grpSpPr>
            <p:sp>
              <p:nvSpPr>
                <p:cNvPr id="238" name="Google Shape;238;p9"/>
                <p:cNvSpPr/>
                <p:nvPr/>
              </p:nvSpPr>
              <p:spPr>
                <a:xfrm>
                  <a:off x="9467388" y="1750919"/>
                  <a:ext cx="132580" cy="5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80" h="5324" extrusionOk="0">
                      <a:moveTo>
                        <a:pt x="0" y="0"/>
                      </a:moveTo>
                      <a:lnTo>
                        <a:pt x="132581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3BC3F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9"/>
                <p:cNvSpPr/>
                <p:nvPr/>
              </p:nvSpPr>
              <p:spPr>
                <a:xfrm>
                  <a:off x="9457165" y="1793942"/>
                  <a:ext cx="152601" cy="5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01" h="5324" extrusionOk="0">
                      <a:moveTo>
                        <a:pt x="0" y="0"/>
                      </a:moveTo>
                      <a:lnTo>
                        <a:pt x="152601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3BC3F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9"/>
                <p:cNvSpPr/>
                <p:nvPr/>
              </p:nvSpPr>
              <p:spPr>
                <a:xfrm>
                  <a:off x="9467388" y="1923008"/>
                  <a:ext cx="132580" cy="5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80" h="5324" extrusionOk="0">
                      <a:moveTo>
                        <a:pt x="0" y="0"/>
                      </a:moveTo>
                      <a:lnTo>
                        <a:pt x="132581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3BC3F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9"/>
                <p:cNvSpPr/>
                <p:nvPr/>
              </p:nvSpPr>
              <p:spPr>
                <a:xfrm>
                  <a:off x="9467015" y="1836964"/>
                  <a:ext cx="132527" cy="5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27" h="5324" extrusionOk="0">
                      <a:moveTo>
                        <a:pt x="0" y="0"/>
                      </a:moveTo>
                      <a:lnTo>
                        <a:pt x="132528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3BC3F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9"/>
                <p:cNvSpPr/>
                <p:nvPr/>
              </p:nvSpPr>
              <p:spPr>
                <a:xfrm>
                  <a:off x="9467015" y="1664875"/>
                  <a:ext cx="132527" cy="5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27" h="5324" extrusionOk="0">
                      <a:moveTo>
                        <a:pt x="0" y="0"/>
                      </a:moveTo>
                      <a:lnTo>
                        <a:pt x="132528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3BC3F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9"/>
                <p:cNvSpPr/>
                <p:nvPr/>
              </p:nvSpPr>
              <p:spPr>
                <a:xfrm>
                  <a:off x="9457165" y="1707897"/>
                  <a:ext cx="152601" cy="172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01" h="172088" extrusionOk="0">
                      <a:moveTo>
                        <a:pt x="152601" y="86045"/>
                      </a:moveTo>
                      <a:cubicBezTo>
                        <a:pt x="152601" y="133566"/>
                        <a:pt x="118440" y="172089"/>
                        <a:pt x="76301" y="172089"/>
                      </a:cubicBezTo>
                      <a:cubicBezTo>
                        <a:pt x="34162" y="172089"/>
                        <a:pt x="1" y="133566"/>
                        <a:pt x="1" y="86045"/>
                      </a:cubicBezTo>
                      <a:cubicBezTo>
                        <a:pt x="1" y="38523"/>
                        <a:pt x="34162" y="0"/>
                        <a:pt x="76301" y="0"/>
                      </a:cubicBezTo>
                      <a:cubicBezTo>
                        <a:pt x="118440" y="0"/>
                        <a:pt x="152601" y="38523"/>
                        <a:pt x="152601" y="86045"/>
                      </a:cubicBezTo>
                      <a:close/>
                    </a:path>
                  </a:pathLst>
                </a:custGeom>
                <a:noFill/>
                <a:ln w="13450" cap="flat" cmpd="sng">
                  <a:solidFill>
                    <a:srgbClr val="4693D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9"/>
                <p:cNvSpPr/>
                <p:nvPr/>
              </p:nvSpPr>
              <p:spPr>
                <a:xfrm>
                  <a:off x="9457165" y="1879986"/>
                  <a:ext cx="152601" cy="86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01" h="86044" extrusionOk="0">
                      <a:moveTo>
                        <a:pt x="0" y="86044"/>
                      </a:moveTo>
                      <a:cubicBezTo>
                        <a:pt x="0" y="38496"/>
                        <a:pt x="34184" y="0"/>
                        <a:pt x="76300" y="0"/>
                      </a:cubicBezTo>
                      <a:cubicBezTo>
                        <a:pt x="118418" y="0"/>
                        <a:pt x="152601" y="38550"/>
                        <a:pt x="152601" y="86044"/>
                      </a:cubicBezTo>
                    </a:path>
                  </a:pathLst>
                </a:custGeom>
                <a:noFill/>
                <a:ln w="13450" cap="flat" cmpd="sng">
                  <a:solidFill>
                    <a:srgbClr val="4693D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" name="Google Shape;245;p9"/>
                <p:cNvSpPr/>
                <p:nvPr/>
              </p:nvSpPr>
              <p:spPr>
                <a:xfrm>
                  <a:off x="9457165" y="1621799"/>
                  <a:ext cx="152601" cy="86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01" h="86044" extrusionOk="0">
                      <a:moveTo>
                        <a:pt x="152601" y="0"/>
                      </a:moveTo>
                      <a:cubicBezTo>
                        <a:pt x="152601" y="47548"/>
                        <a:pt x="118418" y="86044"/>
                        <a:pt x="76300" y="86044"/>
                      </a:cubicBezTo>
                      <a:cubicBezTo>
                        <a:pt x="34184" y="86044"/>
                        <a:pt x="0" y="47495"/>
                        <a:pt x="0" y="0"/>
                      </a:cubicBezTo>
                    </a:path>
                  </a:pathLst>
                </a:custGeom>
                <a:noFill/>
                <a:ln w="13450" cap="flat" cmpd="sng">
                  <a:solidFill>
                    <a:srgbClr val="4693D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6" name="Google Shape;246;p9"/>
              <p:cNvGrpSpPr/>
              <p:nvPr/>
            </p:nvGrpSpPr>
            <p:grpSpPr>
              <a:xfrm>
                <a:off x="2832992" y="-802683"/>
                <a:ext cx="90023" cy="608646"/>
                <a:chOff x="9840585" y="3585754"/>
                <a:chExt cx="57132" cy="386295"/>
              </a:xfrm>
            </p:grpSpPr>
            <p:sp>
              <p:nvSpPr>
                <p:cNvPr id="247" name="Google Shape;247;p9"/>
                <p:cNvSpPr/>
                <p:nvPr/>
              </p:nvSpPr>
              <p:spPr>
                <a:xfrm>
                  <a:off x="9840585" y="3585754"/>
                  <a:ext cx="57132" cy="6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71" extrusionOk="0">
                      <a:moveTo>
                        <a:pt x="0" y="16506"/>
                      </a:moveTo>
                      <a:lnTo>
                        <a:pt x="0" y="49465"/>
                      </a:lnTo>
                      <a:lnTo>
                        <a:pt x="28593" y="65971"/>
                      </a:lnTo>
                      <a:lnTo>
                        <a:pt x="57132" y="49465"/>
                      </a:lnTo>
                      <a:lnTo>
                        <a:pt x="57132" y="16506"/>
                      </a:lnTo>
                      <a:lnTo>
                        <a:pt x="28593" y="0"/>
                      </a:lnTo>
                      <a:lnTo>
                        <a:pt x="0" y="165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" name="Google Shape;248;p9"/>
                <p:cNvSpPr/>
                <p:nvPr/>
              </p:nvSpPr>
              <p:spPr>
                <a:xfrm>
                  <a:off x="9840585" y="3692511"/>
                  <a:ext cx="57132" cy="6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71" extrusionOk="0">
                      <a:moveTo>
                        <a:pt x="0" y="16506"/>
                      </a:moveTo>
                      <a:lnTo>
                        <a:pt x="0" y="49465"/>
                      </a:lnTo>
                      <a:lnTo>
                        <a:pt x="28593" y="65971"/>
                      </a:lnTo>
                      <a:lnTo>
                        <a:pt x="57132" y="49465"/>
                      </a:lnTo>
                      <a:lnTo>
                        <a:pt x="57132" y="16506"/>
                      </a:lnTo>
                      <a:lnTo>
                        <a:pt x="28593" y="0"/>
                      </a:lnTo>
                      <a:lnTo>
                        <a:pt x="0" y="165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9"/>
                <p:cNvSpPr/>
                <p:nvPr/>
              </p:nvSpPr>
              <p:spPr>
                <a:xfrm>
                  <a:off x="9840585" y="3799321"/>
                  <a:ext cx="57132" cy="6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17" extrusionOk="0">
                      <a:moveTo>
                        <a:pt x="0" y="16453"/>
                      </a:moveTo>
                      <a:lnTo>
                        <a:pt x="0" y="49465"/>
                      </a:lnTo>
                      <a:lnTo>
                        <a:pt x="28593" y="65918"/>
                      </a:lnTo>
                      <a:lnTo>
                        <a:pt x="57132" y="49465"/>
                      </a:lnTo>
                      <a:lnTo>
                        <a:pt x="57132" y="16453"/>
                      </a:lnTo>
                      <a:lnTo>
                        <a:pt x="28593" y="0"/>
                      </a:lnTo>
                      <a:lnTo>
                        <a:pt x="0" y="1645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9"/>
                <p:cNvSpPr/>
                <p:nvPr/>
              </p:nvSpPr>
              <p:spPr>
                <a:xfrm>
                  <a:off x="9840585" y="3906078"/>
                  <a:ext cx="57132" cy="6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71" extrusionOk="0">
                      <a:moveTo>
                        <a:pt x="0" y="16506"/>
                      </a:moveTo>
                      <a:lnTo>
                        <a:pt x="0" y="49465"/>
                      </a:lnTo>
                      <a:lnTo>
                        <a:pt x="28593" y="65971"/>
                      </a:lnTo>
                      <a:lnTo>
                        <a:pt x="57132" y="49465"/>
                      </a:lnTo>
                      <a:lnTo>
                        <a:pt x="57132" y="16506"/>
                      </a:lnTo>
                      <a:lnTo>
                        <a:pt x="28593" y="0"/>
                      </a:lnTo>
                      <a:lnTo>
                        <a:pt x="0" y="165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1" name="Google Shape;251;p9"/>
            <p:cNvGrpSpPr/>
            <p:nvPr/>
          </p:nvGrpSpPr>
          <p:grpSpPr>
            <a:xfrm>
              <a:off x="133717" y="4009450"/>
              <a:ext cx="2118791" cy="1515043"/>
              <a:chOff x="133717" y="4009450"/>
              <a:chExt cx="2118791" cy="1515043"/>
            </a:xfrm>
          </p:grpSpPr>
          <p:grpSp>
            <p:nvGrpSpPr>
              <p:cNvPr id="252" name="Google Shape;252;p9"/>
              <p:cNvGrpSpPr/>
              <p:nvPr/>
            </p:nvGrpSpPr>
            <p:grpSpPr>
              <a:xfrm>
                <a:off x="133717" y="4009450"/>
                <a:ext cx="2118791" cy="1515043"/>
                <a:chOff x="868242" y="3643550"/>
                <a:chExt cx="2118791" cy="1515043"/>
              </a:xfrm>
            </p:grpSpPr>
            <p:grpSp>
              <p:nvGrpSpPr>
                <p:cNvPr id="253" name="Google Shape;253;p9"/>
                <p:cNvGrpSpPr/>
                <p:nvPr/>
              </p:nvGrpSpPr>
              <p:grpSpPr>
                <a:xfrm rot="10800000" flipH="1">
                  <a:off x="1024623" y="3643550"/>
                  <a:ext cx="888451" cy="1020979"/>
                  <a:chOff x="9073373" y="2256271"/>
                  <a:chExt cx="888451" cy="1020979"/>
                </a:xfrm>
              </p:grpSpPr>
              <p:sp>
                <p:nvSpPr>
                  <p:cNvPr id="254" name="Google Shape;254;p9"/>
                  <p:cNvSpPr/>
                  <p:nvPr/>
                </p:nvSpPr>
                <p:spPr>
                  <a:xfrm>
                    <a:off x="9089240" y="2272138"/>
                    <a:ext cx="856717" cy="9892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17" h="989245" extrusionOk="0">
                        <a:moveTo>
                          <a:pt x="0" y="247325"/>
                        </a:moveTo>
                        <a:lnTo>
                          <a:pt x="0" y="741921"/>
                        </a:lnTo>
                        <a:lnTo>
                          <a:pt x="428359" y="989245"/>
                        </a:lnTo>
                        <a:lnTo>
                          <a:pt x="856718" y="741921"/>
                        </a:lnTo>
                        <a:lnTo>
                          <a:pt x="856718" y="247325"/>
                        </a:lnTo>
                        <a:lnTo>
                          <a:pt x="428359" y="0"/>
                        </a:lnTo>
                        <a:lnTo>
                          <a:pt x="0" y="247325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255;p9"/>
                  <p:cNvSpPr/>
                  <p:nvPr/>
                </p:nvSpPr>
                <p:spPr>
                  <a:xfrm>
                    <a:off x="9073373" y="2505672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Google Shape;256;p9"/>
                  <p:cNvSpPr/>
                  <p:nvPr/>
                </p:nvSpPr>
                <p:spPr>
                  <a:xfrm>
                    <a:off x="9930090" y="2505672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" name="Google Shape;257;p9"/>
                  <p:cNvSpPr/>
                  <p:nvPr/>
                </p:nvSpPr>
                <p:spPr>
                  <a:xfrm>
                    <a:off x="9501731" y="2256271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" name="Google Shape;258;p9"/>
                  <p:cNvSpPr/>
                  <p:nvPr/>
                </p:nvSpPr>
                <p:spPr>
                  <a:xfrm>
                    <a:off x="9501731" y="324551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" name="Google Shape;259;p9"/>
                  <p:cNvSpPr/>
                  <p:nvPr/>
                </p:nvSpPr>
                <p:spPr>
                  <a:xfrm>
                    <a:off x="9073373" y="2997180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1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1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" name="Google Shape;260;p9"/>
                  <p:cNvSpPr/>
                  <p:nvPr/>
                </p:nvSpPr>
                <p:spPr>
                  <a:xfrm>
                    <a:off x="9930090" y="2997180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1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1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1" name="Google Shape;261;p9"/>
                <p:cNvGrpSpPr/>
                <p:nvPr/>
              </p:nvGrpSpPr>
              <p:grpSpPr>
                <a:xfrm rot="10800000" flipH="1">
                  <a:off x="1881340" y="4137613"/>
                  <a:ext cx="888451" cy="1020980"/>
                  <a:chOff x="9930090" y="1762207"/>
                  <a:chExt cx="888451" cy="1020980"/>
                </a:xfrm>
              </p:grpSpPr>
              <p:sp>
                <p:nvSpPr>
                  <p:cNvPr id="262" name="Google Shape;262;p9"/>
                  <p:cNvSpPr/>
                  <p:nvPr/>
                </p:nvSpPr>
                <p:spPr>
                  <a:xfrm>
                    <a:off x="9945957" y="1778074"/>
                    <a:ext cx="856717" cy="9892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17" h="989245" extrusionOk="0">
                        <a:moveTo>
                          <a:pt x="0" y="247325"/>
                        </a:moveTo>
                        <a:lnTo>
                          <a:pt x="0" y="741921"/>
                        </a:lnTo>
                        <a:lnTo>
                          <a:pt x="428359" y="989245"/>
                        </a:lnTo>
                        <a:lnTo>
                          <a:pt x="856717" y="741921"/>
                        </a:lnTo>
                        <a:lnTo>
                          <a:pt x="856717" y="247325"/>
                        </a:lnTo>
                        <a:lnTo>
                          <a:pt x="428359" y="0"/>
                        </a:lnTo>
                        <a:lnTo>
                          <a:pt x="0" y="247325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" name="Google Shape;263;p9"/>
                  <p:cNvSpPr/>
                  <p:nvPr/>
                </p:nvSpPr>
                <p:spPr>
                  <a:xfrm>
                    <a:off x="9930090" y="2011608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" name="Google Shape;264;p9"/>
                  <p:cNvSpPr/>
                  <p:nvPr/>
                </p:nvSpPr>
                <p:spPr>
                  <a:xfrm>
                    <a:off x="10786807" y="2011608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" name="Google Shape;265;p9"/>
                  <p:cNvSpPr/>
                  <p:nvPr/>
                </p:nvSpPr>
                <p:spPr>
                  <a:xfrm>
                    <a:off x="10358449" y="1762207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" name="Google Shape;266;p9"/>
                  <p:cNvSpPr/>
                  <p:nvPr/>
                </p:nvSpPr>
                <p:spPr>
                  <a:xfrm>
                    <a:off x="10358449" y="2751453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" name="Google Shape;267;p9"/>
                  <p:cNvSpPr/>
                  <p:nvPr/>
                </p:nvSpPr>
                <p:spPr>
                  <a:xfrm>
                    <a:off x="9930090" y="250311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" name="Google Shape;268;p9"/>
                  <p:cNvSpPr/>
                  <p:nvPr/>
                </p:nvSpPr>
                <p:spPr>
                  <a:xfrm>
                    <a:off x="10786807" y="250311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9" name="Google Shape;269;p9"/>
                <p:cNvSpPr/>
                <p:nvPr/>
              </p:nvSpPr>
              <p:spPr>
                <a:xfrm rot="10800000" flipH="1">
                  <a:off x="2520817" y="3743193"/>
                  <a:ext cx="466216" cy="538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216" h="538257" extrusionOk="0">
                      <a:moveTo>
                        <a:pt x="0" y="134551"/>
                      </a:moveTo>
                      <a:lnTo>
                        <a:pt x="0" y="403706"/>
                      </a:lnTo>
                      <a:lnTo>
                        <a:pt x="233108" y="538257"/>
                      </a:lnTo>
                      <a:lnTo>
                        <a:pt x="466217" y="403706"/>
                      </a:lnTo>
                      <a:lnTo>
                        <a:pt x="466217" y="134551"/>
                      </a:lnTo>
                      <a:lnTo>
                        <a:pt x="233108" y="0"/>
                      </a:lnTo>
                      <a:lnTo>
                        <a:pt x="0" y="13455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" name="Google Shape;270;p9"/>
                <p:cNvSpPr/>
                <p:nvPr/>
              </p:nvSpPr>
              <p:spPr>
                <a:xfrm rot="10800000" flipH="1">
                  <a:off x="1235771" y="3884886"/>
                  <a:ext cx="466163" cy="538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163" h="538310" extrusionOk="0">
                      <a:moveTo>
                        <a:pt x="0" y="134604"/>
                      </a:moveTo>
                      <a:lnTo>
                        <a:pt x="0" y="403706"/>
                      </a:lnTo>
                      <a:lnTo>
                        <a:pt x="233108" y="538310"/>
                      </a:lnTo>
                      <a:lnTo>
                        <a:pt x="466163" y="403706"/>
                      </a:lnTo>
                      <a:lnTo>
                        <a:pt x="466163" y="134604"/>
                      </a:lnTo>
                      <a:lnTo>
                        <a:pt x="233108" y="0"/>
                      </a:lnTo>
                      <a:lnTo>
                        <a:pt x="0" y="13460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71" name="Google Shape;271;p9"/>
                <p:cNvGrpSpPr/>
                <p:nvPr/>
              </p:nvGrpSpPr>
              <p:grpSpPr>
                <a:xfrm rot="10800000" flipH="1">
                  <a:off x="868242" y="3743211"/>
                  <a:ext cx="90023" cy="608646"/>
                  <a:chOff x="9840585" y="4311192"/>
                  <a:chExt cx="57132" cy="386295"/>
                </a:xfrm>
              </p:grpSpPr>
              <p:sp>
                <p:nvSpPr>
                  <p:cNvPr id="272" name="Google Shape;272;p9"/>
                  <p:cNvSpPr/>
                  <p:nvPr/>
                </p:nvSpPr>
                <p:spPr>
                  <a:xfrm>
                    <a:off x="9840585" y="4311192"/>
                    <a:ext cx="57132" cy="659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32" h="65971" extrusionOk="0">
                        <a:moveTo>
                          <a:pt x="0" y="16506"/>
                        </a:moveTo>
                        <a:lnTo>
                          <a:pt x="0" y="49465"/>
                        </a:lnTo>
                        <a:lnTo>
                          <a:pt x="28593" y="65971"/>
                        </a:lnTo>
                        <a:lnTo>
                          <a:pt x="57132" y="49465"/>
                        </a:lnTo>
                        <a:lnTo>
                          <a:pt x="57132" y="16506"/>
                        </a:lnTo>
                        <a:lnTo>
                          <a:pt x="28593" y="0"/>
                        </a:lnTo>
                        <a:lnTo>
                          <a:pt x="0" y="1650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" name="Google Shape;273;p9"/>
                  <p:cNvSpPr/>
                  <p:nvPr/>
                </p:nvSpPr>
                <p:spPr>
                  <a:xfrm>
                    <a:off x="9840585" y="4417949"/>
                    <a:ext cx="57132" cy="659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32" h="65971" extrusionOk="0">
                        <a:moveTo>
                          <a:pt x="0" y="16506"/>
                        </a:moveTo>
                        <a:lnTo>
                          <a:pt x="0" y="49465"/>
                        </a:lnTo>
                        <a:lnTo>
                          <a:pt x="28593" y="65971"/>
                        </a:lnTo>
                        <a:lnTo>
                          <a:pt x="57132" y="49465"/>
                        </a:lnTo>
                        <a:lnTo>
                          <a:pt x="57132" y="16506"/>
                        </a:lnTo>
                        <a:lnTo>
                          <a:pt x="28593" y="0"/>
                        </a:lnTo>
                        <a:lnTo>
                          <a:pt x="0" y="1650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9"/>
                  <p:cNvSpPr/>
                  <p:nvPr/>
                </p:nvSpPr>
                <p:spPr>
                  <a:xfrm>
                    <a:off x="9840585" y="4524759"/>
                    <a:ext cx="57132" cy="659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32" h="65917" extrusionOk="0">
                        <a:moveTo>
                          <a:pt x="0" y="16453"/>
                        </a:moveTo>
                        <a:lnTo>
                          <a:pt x="0" y="49465"/>
                        </a:lnTo>
                        <a:lnTo>
                          <a:pt x="28593" y="65918"/>
                        </a:lnTo>
                        <a:lnTo>
                          <a:pt x="57132" y="49465"/>
                        </a:lnTo>
                        <a:lnTo>
                          <a:pt x="57132" y="16453"/>
                        </a:lnTo>
                        <a:lnTo>
                          <a:pt x="28593" y="0"/>
                        </a:lnTo>
                        <a:lnTo>
                          <a:pt x="0" y="1645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" name="Google Shape;275;p9"/>
                  <p:cNvSpPr/>
                  <p:nvPr/>
                </p:nvSpPr>
                <p:spPr>
                  <a:xfrm>
                    <a:off x="9840585" y="4631516"/>
                    <a:ext cx="57132" cy="659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32" h="65971" extrusionOk="0">
                        <a:moveTo>
                          <a:pt x="0" y="16506"/>
                        </a:moveTo>
                        <a:lnTo>
                          <a:pt x="0" y="49465"/>
                        </a:lnTo>
                        <a:lnTo>
                          <a:pt x="28593" y="65971"/>
                        </a:lnTo>
                        <a:lnTo>
                          <a:pt x="57132" y="49465"/>
                        </a:lnTo>
                        <a:lnTo>
                          <a:pt x="57132" y="16506"/>
                        </a:lnTo>
                        <a:lnTo>
                          <a:pt x="28593" y="0"/>
                        </a:lnTo>
                        <a:lnTo>
                          <a:pt x="0" y="1650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76" name="Google Shape;276;p9"/>
              <p:cNvGrpSpPr/>
              <p:nvPr/>
            </p:nvGrpSpPr>
            <p:grpSpPr>
              <a:xfrm>
                <a:off x="1465419" y="4866669"/>
                <a:ext cx="254798" cy="343194"/>
                <a:chOff x="6322219" y="1703744"/>
                <a:chExt cx="254798" cy="343194"/>
              </a:xfrm>
            </p:grpSpPr>
            <p:sp>
              <p:nvSpPr>
                <p:cNvPr id="277" name="Google Shape;277;p9"/>
                <p:cNvSpPr/>
                <p:nvPr/>
              </p:nvSpPr>
              <p:spPr>
                <a:xfrm>
                  <a:off x="6322219" y="1703744"/>
                  <a:ext cx="254798" cy="343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98" h="343194" extrusionOk="0">
                      <a:moveTo>
                        <a:pt x="186645" y="103083"/>
                      </a:moveTo>
                      <a:cubicBezTo>
                        <a:pt x="165613" y="92008"/>
                        <a:pt x="154059" y="68580"/>
                        <a:pt x="154059" y="44832"/>
                      </a:cubicBezTo>
                      <a:lnTo>
                        <a:pt x="154059" y="37272"/>
                      </a:lnTo>
                      <a:lnTo>
                        <a:pt x="155017" y="37272"/>
                      </a:lnTo>
                      <a:cubicBezTo>
                        <a:pt x="165294" y="37272"/>
                        <a:pt x="173653" y="28912"/>
                        <a:pt x="173653" y="18636"/>
                      </a:cubicBezTo>
                      <a:cubicBezTo>
                        <a:pt x="173653" y="8359"/>
                        <a:pt x="165294" y="0"/>
                        <a:pt x="155017" y="0"/>
                      </a:cubicBezTo>
                      <a:lnTo>
                        <a:pt x="99748" y="0"/>
                      </a:lnTo>
                      <a:cubicBezTo>
                        <a:pt x="89472" y="0"/>
                        <a:pt x="81112" y="8359"/>
                        <a:pt x="81112" y="18636"/>
                      </a:cubicBezTo>
                      <a:cubicBezTo>
                        <a:pt x="81112" y="28912"/>
                        <a:pt x="89472" y="37272"/>
                        <a:pt x="99748" y="37272"/>
                      </a:cubicBezTo>
                      <a:lnTo>
                        <a:pt x="100707" y="37272"/>
                      </a:lnTo>
                      <a:lnTo>
                        <a:pt x="100707" y="44939"/>
                      </a:lnTo>
                      <a:cubicBezTo>
                        <a:pt x="100707" y="69272"/>
                        <a:pt x="88035" y="92274"/>
                        <a:pt x="66630" y="103882"/>
                      </a:cubicBezTo>
                      <a:cubicBezTo>
                        <a:pt x="19081" y="129706"/>
                        <a:pt x="-10150" y="184815"/>
                        <a:pt x="3268" y="245088"/>
                      </a:cubicBezTo>
                      <a:cubicBezTo>
                        <a:pt x="14023" y="293275"/>
                        <a:pt x="54224" y="331772"/>
                        <a:pt x="102730" y="340877"/>
                      </a:cubicBezTo>
                      <a:cubicBezTo>
                        <a:pt x="183930" y="356105"/>
                        <a:pt x="254799" y="294234"/>
                        <a:pt x="254799" y="215803"/>
                      </a:cubicBezTo>
                      <a:cubicBezTo>
                        <a:pt x="254799" y="166871"/>
                        <a:pt x="227165" y="124434"/>
                        <a:pt x="186645" y="103083"/>
                      </a:cubicBezTo>
                      <a:close/>
                    </a:path>
                  </a:pathLst>
                </a:custGeom>
                <a:noFill/>
                <a:ln w="13450" cap="flat" cmpd="sng">
                  <a:solidFill>
                    <a:schemeClr val="accent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" name="Google Shape;278;p9"/>
                <p:cNvSpPr/>
                <p:nvPr/>
              </p:nvSpPr>
              <p:spPr>
                <a:xfrm>
                  <a:off x="6361906" y="1919547"/>
                  <a:ext cx="175337" cy="87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37" h="87641" extrusionOk="0">
                      <a:moveTo>
                        <a:pt x="53" y="0"/>
                      </a:moveTo>
                      <a:cubicBezTo>
                        <a:pt x="53" y="48400"/>
                        <a:pt x="39295" y="87642"/>
                        <a:pt x="87696" y="87642"/>
                      </a:cubicBezTo>
                      <a:cubicBezTo>
                        <a:pt x="136095" y="87642"/>
                        <a:pt x="175337" y="48400"/>
                        <a:pt x="17533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79" name="Google Shape;279;p9"/>
          <p:cNvSpPr txBox="1">
            <a:spLocks noGrp="1"/>
          </p:cNvSpPr>
          <p:nvPr>
            <p:ph type="title"/>
          </p:nvPr>
        </p:nvSpPr>
        <p:spPr>
          <a:xfrm>
            <a:off x="715100" y="1627599"/>
            <a:ext cx="474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0" name="Google Shape;280;p9"/>
          <p:cNvSpPr txBox="1">
            <a:spLocks noGrp="1"/>
          </p:cNvSpPr>
          <p:nvPr>
            <p:ph type="subTitle" idx="1"/>
          </p:nvPr>
        </p:nvSpPr>
        <p:spPr>
          <a:xfrm>
            <a:off x="715175" y="2470651"/>
            <a:ext cx="4740300" cy="11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24"/>
          <p:cNvGrpSpPr/>
          <p:nvPr/>
        </p:nvGrpSpPr>
        <p:grpSpPr>
          <a:xfrm>
            <a:off x="-261062" y="-354750"/>
            <a:ext cx="8971382" cy="6619628"/>
            <a:chOff x="-261062" y="-354750"/>
            <a:chExt cx="8971382" cy="6619628"/>
          </a:xfrm>
        </p:grpSpPr>
        <p:grpSp>
          <p:nvGrpSpPr>
            <p:cNvPr id="709" name="Google Shape;709;p24"/>
            <p:cNvGrpSpPr/>
            <p:nvPr/>
          </p:nvGrpSpPr>
          <p:grpSpPr>
            <a:xfrm>
              <a:off x="6727092" y="-354750"/>
              <a:ext cx="1983228" cy="1535862"/>
              <a:chOff x="2832992" y="-981300"/>
              <a:chExt cx="1983228" cy="1535862"/>
            </a:xfrm>
          </p:grpSpPr>
          <p:grpSp>
            <p:nvGrpSpPr>
              <p:cNvPr id="710" name="Google Shape;710;p24"/>
              <p:cNvGrpSpPr/>
              <p:nvPr/>
            </p:nvGrpSpPr>
            <p:grpSpPr>
              <a:xfrm>
                <a:off x="2989373" y="-961599"/>
                <a:ext cx="1745168" cy="1516161"/>
                <a:chOff x="9073373" y="1267026"/>
                <a:chExt cx="1745168" cy="1516161"/>
              </a:xfrm>
            </p:grpSpPr>
            <p:grpSp>
              <p:nvGrpSpPr>
                <p:cNvPr id="711" name="Google Shape;711;p24"/>
                <p:cNvGrpSpPr/>
                <p:nvPr/>
              </p:nvGrpSpPr>
              <p:grpSpPr>
                <a:xfrm>
                  <a:off x="9073373" y="1267026"/>
                  <a:ext cx="888451" cy="1020979"/>
                  <a:chOff x="9073373" y="1267026"/>
                  <a:chExt cx="888451" cy="1020979"/>
                </a:xfrm>
              </p:grpSpPr>
              <p:sp>
                <p:nvSpPr>
                  <p:cNvPr id="712" name="Google Shape;712;p24"/>
                  <p:cNvSpPr/>
                  <p:nvPr/>
                </p:nvSpPr>
                <p:spPr>
                  <a:xfrm>
                    <a:off x="9089240" y="1282893"/>
                    <a:ext cx="856717" cy="9892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17" h="989245" extrusionOk="0">
                        <a:moveTo>
                          <a:pt x="0" y="247325"/>
                        </a:moveTo>
                        <a:lnTo>
                          <a:pt x="0" y="741921"/>
                        </a:lnTo>
                        <a:lnTo>
                          <a:pt x="428359" y="989245"/>
                        </a:lnTo>
                        <a:lnTo>
                          <a:pt x="856718" y="741921"/>
                        </a:lnTo>
                        <a:lnTo>
                          <a:pt x="856718" y="247325"/>
                        </a:lnTo>
                        <a:lnTo>
                          <a:pt x="428359" y="0"/>
                        </a:lnTo>
                        <a:lnTo>
                          <a:pt x="0" y="247325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3" name="Google Shape;713;p24"/>
                  <p:cNvSpPr/>
                  <p:nvPr/>
                </p:nvSpPr>
                <p:spPr>
                  <a:xfrm>
                    <a:off x="9073373" y="1516427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4" name="Google Shape;714;p24"/>
                  <p:cNvSpPr/>
                  <p:nvPr/>
                </p:nvSpPr>
                <p:spPr>
                  <a:xfrm>
                    <a:off x="9930090" y="1516427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5" name="Google Shape;715;p24"/>
                  <p:cNvSpPr/>
                  <p:nvPr/>
                </p:nvSpPr>
                <p:spPr>
                  <a:xfrm>
                    <a:off x="9501731" y="126702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6" name="Google Shape;716;p24"/>
                  <p:cNvSpPr/>
                  <p:nvPr/>
                </p:nvSpPr>
                <p:spPr>
                  <a:xfrm>
                    <a:off x="9501731" y="2256271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7" name="Google Shape;717;p24"/>
                  <p:cNvSpPr/>
                  <p:nvPr/>
                </p:nvSpPr>
                <p:spPr>
                  <a:xfrm>
                    <a:off x="9073373" y="2007934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8" name="Google Shape;718;p24"/>
                  <p:cNvSpPr/>
                  <p:nvPr/>
                </p:nvSpPr>
                <p:spPr>
                  <a:xfrm>
                    <a:off x="9930090" y="2007934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19" name="Google Shape;719;p24"/>
                <p:cNvGrpSpPr/>
                <p:nvPr/>
              </p:nvGrpSpPr>
              <p:grpSpPr>
                <a:xfrm>
                  <a:off x="9501731" y="2256271"/>
                  <a:ext cx="460093" cy="281135"/>
                  <a:chOff x="9501731" y="2256271"/>
                  <a:chExt cx="460093" cy="281135"/>
                </a:xfrm>
              </p:grpSpPr>
              <p:sp>
                <p:nvSpPr>
                  <p:cNvPr id="720" name="Google Shape;720;p24"/>
                  <p:cNvSpPr/>
                  <p:nvPr/>
                </p:nvSpPr>
                <p:spPr>
                  <a:xfrm>
                    <a:off x="9930090" y="2505672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1" name="Google Shape;721;p24"/>
                  <p:cNvSpPr/>
                  <p:nvPr/>
                </p:nvSpPr>
                <p:spPr>
                  <a:xfrm>
                    <a:off x="9501731" y="2256271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22" name="Google Shape;722;p24"/>
                <p:cNvGrpSpPr/>
                <p:nvPr/>
              </p:nvGrpSpPr>
              <p:grpSpPr>
                <a:xfrm>
                  <a:off x="9930090" y="1762207"/>
                  <a:ext cx="888451" cy="1020980"/>
                  <a:chOff x="9930090" y="1762207"/>
                  <a:chExt cx="888451" cy="1020980"/>
                </a:xfrm>
              </p:grpSpPr>
              <p:sp>
                <p:nvSpPr>
                  <p:cNvPr id="723" name="Google Shape;723;p24"/>
                  <p:cNvSpPr/>
                  <p:nvPr/>
                </p:nvSpPr>
                <p:spPr>
                  <a:xfrm>
                    <a:off x="9945957" y="1778074"/>
                    <a:ext cx="856717" cy="9892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17" h="989245" extrusionOk="0">
                        <a:moveTo>
                          <a:pt x="0" y="247325"/>
                        </a:moveTo>
                        <a:lnTo>
                          <a:pt x="0" y="741921"/>
                        </a:lnTo>
                        <a:lnTo>
                          <a:pt x="428359" y="989245"/>
                        </a:lnTo>
                        <a:lnTo>
                          <a:pt x="856717" y="741921"/>
                        </a:lnTo>
                        <a:lnTo>
                          <a:pt x="856717" y="247325"/>
                        </a:lnTo>
                        <a:lnTo>
                          <a:pt x="428359" y="0"/>
                        </a:lnTo>
                        <a:lnTo>
                          <a:pt x="0" y="247325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4" name="Google Shape;724;p24"/>
                  <p:cNvSpPr/>
                  <p:nvPr/>
                </p:nvSpPr>
                <p:spPr>
                  <a:xfrm>
                    <a:off x="9930090" y="2011608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5" name="Google Shape;725;p24"/>
                  <p:cNvSpPr/>
                  <p:nvPr/>
                </p:nvSpPr>
                <p:spPr>
                  <a:xfrm>
                    <a:off x="10786807" y="2011608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6" name="Google Shape;726;p24"/>
                  <p:cNvSpPr/>
                  <p:nvPr/>
                </p:nvSpPr>
                <p:spPr>
                  <a:xfrm>
                    <a:off x="10358449" y="1762207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7" name="Google Shape;727;p24"/>
                  <p:cNvSpPr/>
                  <p:nvPr/>
                </p:nvSpPr>
                <p:spPr>
                  <a:xfrm>
                    <a:off x="10358449" y="2751453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8" name="Google Shape;728;p24"/>
                  <p:cNvSpPr/>
                  <p:nvPr/>
                </p:nvSpPr>
                <p:spPr>
                  <a:xfrm>
                    <a:off x="9930090" y="250311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9" name="Google Shape;729;p24"/>
                  <p:cNvSpPr/>
                  <p:nvPr/>
                </p:nvSpPr>
                <p:spPr>
                  <a:xfrm>
                    <a:off x="10786807" y="250311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730" name="Google Shape;730;p24"/>
              <p:cNvSpPr/>
              <p:nvPr/>
            </p:nvSpPr>
            <p:spPr>
              <a:xfrm>
                <a:off x="4350004" y="-981300"/>
                <a:ext cx="466216" cy="538257"/>
              </a:xfrm>
              <a:custGeom>
                <a:avLst/>
                <a:gdLst/>
                <a:ahLst/>
                <a:cxnLst/>
                <a:rect l="l" t="t" r="r" b="b"/>
                <a:pathLst>
                  <a:path w="466216" h="538257" extrusionOk="0">
                    <a:moveTo>
                      <a:pt x="0" y="134551"/>
                    </a:moveTo>
                    <a:lnTo>
                      <a:pt x="0" y="403706"/>
                    </a:lnTo>
                    <a:lnTo>
                      <a:pt x="233108" y="538257"/>
                    </a:lnTo>
                    <a:lnTo>
                      <a:pt x="466217" y="403706"/>
                    </a:lnTo>
                    <a:lnTo>
                      <a:pt x="466217" y="134551"/>
                    </a:lnTo>
                    <a:lnTo>
                      <a:pt x="233108" y="0"/>
                    </a:lnTo>
                    <a:lnTo>
                      <a:pt x="0" y="13455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24"/>
              <p:cNvSpPr/>
              <p:nvPr/>
            </p:nvSpPr>
            <p:spPr>
              <a:xfrm>
                <a:off x="4057208" y="-194334"/>
                <a:ext cx="466163" cy="538310"/>
              </a:xfrm>
              <a:custGeom>
                <a:avLst/>
                <a:gdLst/>
                <a:ahLst/>
                <a:cxnLst/>
                <a:rect l="l" t="t" r="r" b="b"/>
                <a:pathLst>
                  <a:path w="466163" h="538310" extrusionOk="0">
                    <a:moveTo>
                      <a:pt x="0" y="134604"/>
                    </a:moveTo>
                    <a:lnTo>
                      <a:pt x="0" y="403706"/>
                    </a:lnTo>
                    <a:lnTo>
                      <a:pt x="233108" y="538310"/>
                    </a:lnTo>
                    <a:lnTo>
                      <a:pt x="466163" y="403706"/>
                    </a:lnTo>
                    <a:lnTo>
                      <a:pt x="466163" y="134604"/>
                    </a:lnTo>
                    <a:lnTo>
                      <a:pt x="233108" y="0"/>
                    </a:lnTo>
                    <a:lnTo>
                      <a:pt x="0" y="13460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32" name="Google Shape;732;p24"/>
              <p:cNvGrpSpPr/>
              <p:nvPr/>
            </p:nvGrpSpPr>
            <p:grpSpPr>
              <a:xfrm>
                <a:off x="3373165" y="-606826"/>
                <a:ext cx="152601" cy="344231"/>
                <a:chOff x="9457165" y="1621799"/>
                <a:chExt cx="152601" cy="344231"/>
              </a:xfrm>
            </p:grpSpPr>
            <p:sp>
              <p:nvSpPr>
                <p:cNvPr id="733" name="Google Shape;733;p24"/>
                <p:cNvSpPr/>
                <p:nvPr/>
              </p:nvSpPr>
              <p:spPr>
                <a:xfrm>
                  <a:off x="9467388" y="1750919"/>
                  <a:ext cx="132580" cy="5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80" h="5324" extrusionOk="0">
                      <a:moveTo>
                        <a:pt x="0" y="0"/>
                      </a:moveTo>
                      <a:lnTo>
                        <a:pt x="132581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3BC3F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24"/>
                <p:cNvSpPr/>
                <p:nvPr/>
              </p:nvSpPr>
              <p:spPr>
                <a:xfrm>
                  <a:off x="9457165" y="1793942"/>
                  <a:ext cx="152601" cy="5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01" h="5324" extrusionOk="0">
                      <a:moveTo>
                        <a:pt x="0" y="0"/>
                      </a:moveTo>
                      <a:lnTo>
                        <a:pt x="152601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3BC3F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24"/>
                <p:cNvSpPr/>
                <p:nvPr/>
              </p:nvSpPr>
              <p:spPr>
                <a:xfrm>
                  <a:off x="9467388" y="1923008"/>
                  <a:ext cx="132580" cy="5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80" h="5324" extrusionOk="0">
                      <a:moveTo>
                        <a:pt x="0" y="0"/>
                      </a:moveTo>
                      <a:lnTo>
                        <a:pt x="132581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3BC3F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24"/>
                <p:cNvSpPr/>
                <p:nvPr/>
              </p:nvSpPr>
              <p:spPr>
                <a:xfrm>
                  <a:off x="9467015" y="1836964"/>
                  <a:ext cx="132527" cy="5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27" h="5324" extrusionOk="0">
                      <a:moveTo>
                        <a:pt x="0" y="0"/>
                      </a:moveTo>
                      <a:lnTo>
                        <a:pt x="132528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3BC3F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p24"/>
                <p:cNvSpPr/>
                <p:nvPr/>
              </p:nvSpPr>
              <p:spPr>
                <a:xfrm>
                  <a:off x="9467015" y="1664875"/>
                  <a:ext cx="132527" cy="5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27" h="5324" extrusionOk="0">
                      <a:moveTo>
                        <a:pt x="0" y="0"/>
                      </a:moveTo>
                      <a:lnTo>
                        <a:pt x="132528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3BC3F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24"/>
                <p:cNvSpPr/>
                <p:nvPr/>
              </p:nvSpPr>
              <p:spPr>
                <a:xfrm>
                  <a:off x="9457165" y="1707897"/>
                  <a:ext cx="152601" cy="172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01" h="172088" extrusionOk="0">
                      <a:moveTo>
                        <a:pt x="152601" y="86045"/>
                      </a:moveTo>
                      <a:cubicBezTo>
                        <a:pt x="152601" y="133566"/>
                        <a:pt x="118440" y="172089"/>
                        <a:pt x="76301" y="172089"/>
                      </a:cubicBezTo>
                      <a:cubicBezTo>
                        <a:pt x="34162" y="172089"/>
                        <a:pt x="1" y="133566"/>
                        <a:pt x="1" y="86045"/>
                      </a:cubicBezTo>
                      <a:cubicBezTo>
                        <a:pt x="1" y="38523"/>
                        <a:pt x="34162" y="0"/>
                        <a:pt x="76301" y="0"/>
                      </a:cubicBezTo>
                      <a:cubicBezTo>
                        <a:pt x="118440" y="0"/>
                        <a:pt x="152601" y="38523"/>
                        <a:pt x="152601" y="86045"/>
                      </a:cubicBezTo>
                      <a:close/>
                    </a:path>
                  </a:pathLst>
                </a:custGeom>
                <a:noFill/>
                <a:ln w="13450" cap="flat" cmpd="sng">
                  <a:solidFill>
                    <a:srgbClr val="4693D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24"/>
                <p:cNvSpPr/>
                <p:nvPr/>
              </p:nvSpPr>
              <p:spPr>
                <a:xfrm>
                  <a:off x="9457165" y="1879986"/>
                  <a:ext cx="152601" cy="86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01" h="86044" extrusionOk="0">
                      <a:moveTo>
                        <a:pt x="0" y="86044"/>
                      </a:moveTo>
                      <a:cubicBezTo>
                        <a:pt x="0" y="38496"/>
                        <a:pt x="34184" y="0"/>
                        <a:pt x="76300" y="0"/>
                      </a:cubicBezTo>
                      <a:cubicBezTo>
                        <a:pt x="118418" y="0"/>
                        <a:pt x="152601" y="38550"/>
                        <a:pt x="152601" y="86044"/>
                      </a:cubicBezTo>
                    </a:path>
                  </a:pathLst>
                </a:custGeom>
                <a:noFill/>
                <a:ln w="13450" cap="flat" cmpd="sng">
                  <a:solidFill>
                    <a:srgbClr val="4693D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24"/>
                <p:cNvSpPr/>
                <p:nvPr/>
              </p:nvSpPr>
              <p:spPr>
                <a:xfrm>
                  <a:off x="9457165" y="1621799"/>
                  <a:ext cx="152601" cy="86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01" h="86044" extrusionOk="0">
                      <a:moveTo>
                        <a:pt x="152601" y="0"/>
                      </a:moveTo>
                      <a:cubicBezTo>
                        <a:pt x="152601" y="47548"/>
                        <a:pt x="118418" y="86044"/>
                        <a:pt x="76300" y="86044"/>
                      </a:cubicBezTo>
                      <a:cubicBezTo>
                        <a:pt x="34184" y="86044"/>
                        <a:pt x="0" y="47495"/>
                        <a:pt x="0" y="0"/>
                      </a:cubicBezTo>
                    </a:path>
                  </a:pathLst>
                </a:custGeom>
                <a:noFill/>
                <a:ln w="13450" cap="flat" cmpd="sng">
                  <a:solidFill>
                    <a:srgbClr val="4693D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41" name="Google Shape;741;p24"/>
              <p:cNvGrpSpPr/>
              <p:nvPr/>
            </p:nvGrpSpPr>
            <p:grpSpPr>
              <a:xfrm>
                <a:off x="2832992" y="-802683"/>
                <a:ext cx="90023" cy="608646"/>
                <a:chOff x="9840585" y="3585754"/>
                <a:chExt cx="57132" cy="386295"/>
              </a:xfrm>
            </p:grpSpPr>
            <p:sp>
              <p:nvSpPr>
                <p:cNvPr id="742" name="Google Shape;742;p24"/>
                <p:cNvSpPr/>
                <p:nvPr/>
              </p:nvSpPr>
              <p:spPr>
                <a:xfrm>
                  <a:off x="9840585" y="3585754"/>
                  <a:ext cx="57132" cy="6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71" extrusionOk="0">
                      <a:moveTo>
                        <a:pt x="0" y="16506"/>
                      </a:moveTo>
                      <a:lnTo>
                        <a:pt x="0" y="49465"/>
                      </a:lnTo>
                      <a:lnTo>
                        <a:pt x="28593" y="65971"/>
                      </a:lnTo>
                      <a:lnTo>
                        <a:pt x="57132" y="49465"/>
                      </a:lnTo>
                      <a:lnTo>
                        <a:pt x="57132" y="16506"/>
                      </a:lnTo>
                      <a:lnTo>
                        <a:pt x="28593" y="0"/>
                      </a:lnTo>
                      <a:lnTo>
                        <a:pt x="0" y="165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p24"/>
                <p:cNvSpPr/>
                <p:nvPr/>
              </p:nvSpPr>
              <p:spPr>
                <a:xfrm>
                  <a:off x="9840585" y="3692511"/>
                  <a:ext cx="57132" cy="6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71" extrusionOk="0">
                      <a:moveTo>
                        <a:pt x="0" y="16506"/>
                      </a:moveTo>
                      <a:lnTo>
                        <a:pt x="0" y="49465"/>
                      </a:lnTo>
                      <a:lnTo>
                        <a:pt x="28593" y="65971"/>
                      </a:lnTo>
                      <a:lnTo>
                        <a:pt x="57132" y="49465"/>
                      </a:lnTo>
                      <a:lnTo>
                        <a:pt x="57132" y="16506"/>
                      </a:lnTo>
                      <a:lnTo>
                        <a:pt x="28593" y="0"/>
                      </a:lnTo>
                      <a:lnTo>
                        <a:pt x="0" y="165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p24"/>
                <p:cNvSpPr/>
                <p:nvPr/>
              </p:nvSpPr>
              <p:spPr>
                <a:xfrm>
                  <a:off x="9840585" y="3799321"/>
                  <a:ext cx="57132" cy="6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17" extrusionOk="0">
                      <a:moveTo>
                        <a:pt x="0" y="16453"/>
                      </a:moveTo>
                      <a:lnTo>
                        <a:pt x="0" y="49465"/>
                      </a:lnTo>
                      <a:lnTo>
                        <a:pt x="28593" y="65918"/>
                      </a:lnTo>
                      <a:lnTo>
                        <a:pt x="57132" y="49465"/>
                      </a:lnTo>
                      <a:lnTo>
                        <a:pt x="57132" y="16453"/>
                      </a:lnTo>
                      <a:lnTo>
                        <a:pt x="28593" y="0"/>
                      </a:lnTo>
                      <a:lnTo>
                        <a:pt x="0" y="1645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p24"/>
                <p:cNvSpPr/>
                <p:nvPr/>
              </p:nvSpPr>
              <p:spPr>
                <a:xfrm>
                  <a:off x="9840585" y="3906078"/>
                  <a:ext cx="57132" cy="6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71" extrusionOk="0">
                      <a:moveTo>
                        <a:pt x="0" y="16506"/>
                      </a:moveTo>
                      <a:lnTo>
                        <a:pt x="0" y="49465"/>
                      </a:lnTo>
                      <a:lnTo>
                        <a:pt x="28593" y="65971"/>
                      </a:lnTo>
                      <a:lnTo>
                        <a:pt x="57132" y="49465"/>
                      </a:lnTo>
                      <a:lnTo>
                        <a:pt x="57132" y="16506"/>
                      </a:lnTo>
                      <a:lnTo>
                        <a:pt x="28593" y="0"/>
                      </a:lnTo>
                      <a:lnTo>
                        <a:pt x="0" y="165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46" name="Google Shape;746;p24"/>
            <p:cNvGrpSpPr/>
            <p:nvPr/>
          </p:nvGrpSpPr>
          <p:grpSpPr>
            <a:xfrm>
              <a:off x="-261062" y="3337447"/>
              <a:ext cx="2603453" cy="2927431"/>
              <a:chOff x="-261062" y="3185047"/>
              <a:chExt cx="2603453" cy="2927431"/>
            </a:xfrm>
          </p:grpSpPr>
          <p:grpSp>
            <p:nvGrpSpPr>
              <p:cNvPr id="747" name="Google Shape;747;p24"/>
              <p:cNvGrpSpPr/>
              <p:nvPr/>
            </p:nvGrpSpPr>
            <p:grpSpPr>
              <a:xfrm>
                <a:off x="-261062" y="3400960"/>
                <a:ext cx="1745169" cy="1515096"/>
                <a:chOff x="5149138" y="3609235"/>
                <a:chExt cx="1745169" cy="1515096"/>
              </a:xfrm>
            </p:grpSpPr>
            <p:grpSp>
              <p:nvGrpSpPr>
                <p:cNvPr id="748" name="Google Shape;748;p24"/>
                <p:cNvGrpSpPr/>
                <p:nvPr/>
              </p:nvGrpSpPr>
              <p:grpSpPr>
                <a:xfrm>
                  <a:off x="6005855" y="3609235"/>
                  <a:ext cx="888452" cy="1020979"/>
                  <a:chOff x="6005855" y="3609235"/>
                  <a:chExt cx="888452" cy="1020979"/>
                </a:xfrm>
              </p:grpSpPr>
              <p:sp>
                <p:nvSpPr>
                  <p:cNvPr id="749" name="Google Shape;749;p24"/>
                  <p:cNvSpPr/>
                  <p:nvPr/>
                </p:nvSpPr>
                <p:spPr>
                  <a:xfrm>
                    <a:off x="6021723" y="3625102"/>
                    <a:ext cx="856717" cy="9892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17" h="989245" extrusionOk="0">
                        <a:moveTo>
                          <a:pt x="856717" y="741974"/>
                        </a:moveTo>
                        <a:lnTo>
                          <a:pt x="856717" y="247325"/>
                        </a:lnTo>
                        <a:lnTo>
                          <a:pt x="428359" y="0"/>
                        </a:lnTo>
                        <a:lnTo>
                          <a:pt x="0" y="247325"/>
                        </a:lnTo>
                        <a:lnTo>
                          <a:pt x="0" y="741974"/>
                        </a:lnTo>
                        <a:lnTo>
                          <a:pt x="428359" y="989245"/>
                        </a:lnTo>
                        <a:lnTo>
                          <a:pt x="856717" y="741974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0" name="Google Shape;750;p24"/>
                  <p:cNvSpPr/>
                  <p:nvPr/>
                </p:nvSpPr>
                <p:spPr>
                  <a:xfrm>
                    <a:off x="6862573" y="4349079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ubicBezTo>
                          <a:pt x="31735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1" name="Google Shape;751;p24"/>
                  <p:cNvSpPr/>
                  <p:nvPr/>
                </p:nvSpPr>
                <p:spPr>
                  <a:xfrm>
                    <a:off x="6005855" y="4349079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2" name="Google Shape;752;p24"/>
                  <p:cNvSpPr/>
                  <p:nvPr/>
                </p:nvSpPr>
                <p:spPr>
                  <a:xfrm>
                    <a:off x="6434214" y="4598480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1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1"/>
                          <a:pt x="31734" y="15867"/>
                        </a:cubicBez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3" name="Google Shape;753;p24"/>
                  <p:cNvSpPr/>
                  <p:nvPr/>
                </p:nvSpPr>
                <p:spPr>
                  <a:xfrm>
                    <a:off x="6434214" y="3609235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4" name="Google Shape;754;p24"/>
                  <p:cNvSpPr/>
                  <p:nvPr/>
                </p:nvSpPr>
                <p:spPr>
                  <a:xfrm>
                    <a:off x="6862573" y="3857571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ubicBezTo>
                          <a:pt x="31735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5" name="Google Shape;755;p24"/>
                  <p:cNvSpPr/>
                  <p:nvPr/>
                </p:nvSpPr>
                <p:spPr>
                  <a:xfrm>
                    <a:off x="6005855" y="3857571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56" name="Google Shape;756;p24"/>
                <p:cNvGrpSpPr/>
                <p:nvPr/>
              </p:nvGrpSpPr>
              <p:grpSpPr>
                <a:xfrm>
                  <a:off x="5149138" y="4103352"/>
                  <a:ext cx="888451" cy="1020979"/>
                  <a:chOff x="5149138" y="4103352"/>
                  <a:chExt cx="888451" cy="1020979"/>
                </a:xfrm>
              </p:grpSpPr>
              <p:sp>
                <p:nvSpPr>
                  <p:cNvPr id="757" name="Google Shape;757;p24"/>
                  <p:cNvSpPr/>
                  <p:nvPr/>
                </p:nvSpPr>
                <p:spPr>
                  <a:xfrm>
                    <a:off x="5165005" y="4119219"/>
                    <a:ext cx="856717" cy="9892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17" h="989245" extrusionOk="0">
                        <a:moveTo>
                          <a:pt x="856718" y="741920"/>
                        </a:moveTo>
                        <a:lnTo>
                          <a:pt x="856718" y="247271"/>
                        </a:lnTo>
                        <a:lnTo>
                          <a:pt x="428359" y="0"/>
                        </a:lnTo>
                        <a:lnTo>
                          <a:pt x="0" y="247271"/>
                        </a:lnTo>
                        <a:lnTo>
                          <a:pt x="0" y="741920"/>
                        </a:lnTo>
                        <a:lnTo>
                          <a:pt x="428359" y="989245"/>
                        </a:lnTo>
                        <a:lnTo>
                          <a:pt x="856718" y="741920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8" name="Google Shape;758;p24"/>
                  <p:cNvSpPr/>
                  <p:nvPr/>
                </p:nvSpPr>
                <p:spPr>
                  <a:xfrm>
                    <a:off x="6005855" y="484319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9" name="Google Shape;759;p24"/>
                  <p:cNvSpPr/>
                  <p:nvPr/>
                </p:nvSpPr>
                <p:spPr>
                  <a:xfrm>
                    <a:off x="5149138" y="484319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0" name="Google Shape;760;p24"/>
                  <p:cNvSpPr/>
                  <p:nvPr/>
                </p:nvSpPr>
                <p:spPr>
                  <a:xfrm>
                    <a:off x="5577496" y="5092597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1" name="Google Shape;761;p24"/>
                  <p:cNvSpPr/>
                  <p:nvPr/>
                </p:nvSpPr>
                <p:spPr>
                  <a:xfrm>
                    <a:off x="5577496" y="4103352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1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1"/>
                          <a:pt x="31734" y="15867"/>
                        </a:cubicBez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2" name="Google Shape;762;p24"/>
                  <p:cNvSpPr/>
                  <p:nvPr/>
                </p:nvSpPr>
                <p:spPr>
                  <a:xfrm>
                    <a:off x="6005855" y="4351688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3" name="Google Shape;763;p24"/>
                  <p:cNvSpPr/>
                  <p:nvPr/>
                </p:nvSpPr>
                <p:spPr>
                  <a:xfrm>
                    <a:off x="5149138" y="4351688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0" y="15867"/>
                        </a:move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764" name="Google Shape;764;p24"/>
              <p:cNvSpPr/>
              <p:nvPr/>
            </p:nvSpPr>
            <p:spPr>
              <a:xfrm>
                <a:off x="1640991" y="4189287"/>
                <a:ext cx="701400" cy="809914"/>
              </a:xfrm>
              <a:custGeom>
                <a:avLst/>
                <a:gdLst/>
                <a:ahLst/>
                <a:cxnLst/>
                <a:rect l="l" t="t" r="r" b="b"/>
                <a:pathLst>
                  <a:path w="701400" h="809914" extrusionOk="0">
                    <a:moveTo>
                      <a:pt x="0" y="202492"/>
                    </a:moveTo>
                    <a:lnTo>
                      <a:pt x="0" y="607423"/>
                    </a:lnTo>
                    <a:lnTo>
                      <a:pt x="350727" y="809915"/>
                    </a:lnTo>
                    <a:lnTo>
                      <a:pt x="701401" y="607423"/>
                    </a:lnTo>
                    <a:lnTo>
                      <a:pt x="701401" y="202492"/>
                    </a:lnTo>
                    <a:lnTo>
                      <a:pt x="350727" y="0"/>
                    </a:lnTo>
                    <a:lnTo>
                      <a:pt x="0" y="20249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65" name="Google Shape;765;p24"/>
              <p:cNvGrpSpPr/>
              <p:nvPr/>
            </p:nvGrpSpPr>
            <p:grpSpPr>
              <a:xfrm>
                <a:off x="382915" y="4607446"/>
                <a:ext cx="1303392" cy="1505032"/>
                <a:chOff x="5793115" y="4815721"/>
                <a:chExt cx="1303392" cy="1505032"/>
              </a:xfrm>
            </p:grpSpPr>
            <p:sp>
              <p:nvSpPr>
                <p:cNvPr id="766" name="Google Shape;766;p24"/>
                <p:cNvSpPr/>
                <p:nvPr/>
              </p:nvSpPr>
              <p:spPr>
                <a:xfrm>
                  <a:off x="5793115" y="4815721"/>
                  <a:ext cx="1303392" cy="1505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392" h="1505032" extrusionOk="0">
                      <a:moveTo>
                        <a:pt x="0" y="376285"/>
                      </a:moveTo>
                      <a:lnTo>
                        <a:pt x="0" y="1128801"/>
                      </a:lnTo>
                      <a:lnTo>
                        <a:pt x="651670" y="1505033"/>
                      </a:lnTo>
                      <a:lnTo>
                        <a:pt x="1303392" y="1128801"/>
                      </a:lnTo>
                      <a:lnTo>
                        <a:pt x="1303392" y="376285"/>
                      </a:lnTo>
                      <a:lnTo>
                        <a:pt x="651670" y="0"/>
                      </a:lnTo>
                      <a:lnTo>
                        <a:pt x="0" y="37628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24"/>
                <p:cNvSpPr/>
                <p:nvPr/>
              </p:nvSpPr>
              <p:spPr>
                <a:xfrm>
                  <a:off x="5968398" y="5018107"/>
                  <a:ext cx="952825" cy="1100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825" h="1100261" extrusionOk="0">
                      <a:moveTo>
                        <a:pt x="0" y="275065"/>
                      </a:moveTo>
                      <a:lnTo>
                        <a:pt x="0" y="825197"/>
                      </a:lnTo>
                      <a:lnTo>
                        <a:pt x="476387" y="1100262"/>
                      </a:lnTo>
                      <a:lnTo>
                        <a:pt x="952826" y="825197"/>
                      </a:lnTo>
                      <a:lnTo>
                        <a:pt x="952826" y="275065"/>
                      </a:lnTo>
                      <a:lnTo>
                        <a:pt x="476387" y="0"/>
                      </a:lnTo>
                      <a:lnTo>
                        <a:pt x="0" y="27506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12500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68" name="Google Shape;768;p24"/>
              <p:cNvSpPr/>
              <p:nvPr/>
            </p:nvSpPr>
            <p:spPr>
              <a:xfrm>
                <a:off x="12619" y="4225038"/>
                <a:ext cx="341089" cy="393855"/>
              </a:xfrm>
              <a:custGeom>
                <a:avLst/>
                <a:gdLst/>
                <a:ahLst/>
                <a:cxnLst/>
                <a:rect l="l" t="t" r="r" b="b"/>
                <a:pathLst>
                  <a:path w="341089" h="393855" extrusionOk="0">
                    <a:moveTo>
                      <a:pt x="0" y="98451"/>
                    </a:moveTo>
                    <a:lnTo>
                      <a:pt x="0" y="295352"/>
                    </a:lnTo>
                    <a:lnTo>
                      <a:pt x="170545" y="393856"/>
                    </a:lnTo>
                    <a:lnTo>
                      <a:pt x="341090" y="295352"/>
                    </a:lnTo>
                    <a:lnTo>
                      <a:pt x="341090" y="98451"/>
                    </a:lnTo>
                    <a:lnTo>
                      <a:pt x="170545" y="0"/>
                    </a:lnTo>
                    <a:lnTo>
                      <a:pt x="0" y="984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24"/>
              <p:cNvSpPr/>
              <p:nvPr/>
            </p:nvSpPr>
            <p:spPr>
              <a:xfrm>
                <a:off x="-49949" y="3185047"/>
                <a:ext cx="466216" cy="538310"/>
              </a:xfrm>
              <a:custGeom>
                <a:avLst/>
                <a:gdLst/>
                <a:ahLst/>
                <a:cxnLst/>
                <a:rect l="l" t="t" r="r" b="b"/>
                <a:pathLst>
                  <a:path w="466216" h="538310" extrusionOk="0">
                    <a:moveTo>
                      <a:pt x="0" y="134551"/>
                    </a:moveTo>
                    <a:lnTo>
                      <a:pt x="0" y="403707"/>
                    </a:lnTo>
                    <a:lnTo>
                      <a:pt x="233108" y="538311"/>
                    </a:lnTo>
                    <a:lnTo>
                      <a:pt x="466217" y="403707"/>
                    </a:lnTo>
                    <a:lnTo>
                      <a:pt x="466217" y="134551"/>
                    </a:lnTo>
                    <a:lnTo>
                      <a:pt x="233108" y="0"/>
                    </a:lnTo>
                    <a:lnTo>
                      <a:pt x="0" y="1345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70" name="Google Shape;770;p24"/>
              <p:cNvGrpSpPr/>
              <p:nvPr/>
            </p:nvGrpSpPr>
            <p:grpSpPr>
              <a:xfrm>
                <a:off x="1598552" y="3897201"/>
                <a:ext cx="260404" cy="242439"/>
                <a:chOff x="7568014" y="5447038"/>
                <a:chExt cx="260404" cy="242439"/>
              </a:xfrm>
            </p:grpSpPr>
            <p:sp>
              <p:nvSpPr>
                <p:cNvPr id="771" name="Google Shape;771;p24"/>
                <p:cNvSpPr/>
                <p:nvPr/>
              </p:nvSpPr>
              <p:spPr>
                <a:xfrm>
                  <a:off x="7568014" y="5447038"/>
                  <a:ext cx="260404" cy="24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404" h="242439" extrusionOk="0">
                      <a:moveTo>
                        <a:pt x="130191" y="18916"/>
                      </a:moveTo>
                      <a:cubicBezTo>
                        <a:pt x="33550" y="-57864"/>
                        <a:pt x="-106698" y="115662"/>
                        <a:pt x="130191" y="242440"/>
                      </a:cubicBezTo>
                      <a:cubicBezTo>
                        <a:pt x="367133" y="115662"/>
                        <a:pt x="226831" y="-57864"/>
                        <a:pt x="130191" y="189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2" name="Google Shape;772;p24"/>
                <p:cNvSpPr/>
                <p:nvPr/>
              </p:nvSpPr>
              <p:spPr>
                <a:xfrm>
                  <a:off x="7647143" y="5512543"/>
                  <a:ext cx="102124" cy="102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24" h="102070" extrusionOk="0">
                      <a:moveTo>
                        <a:pt x="102125" y="43608"/>
                      </a:moveTo>
                      <a:lnTo>
                        <a:pt x="58464" y="43608"/>
                      </a:lnTo>
                      <a:lnTo>
                        <a:pt x="58464" y="0"/>
                      </a:lnTo>
                      <a:lnTo>
                        <a:pt x="43662" y="0"/>
                      </a:lnTo>
                      <a:lnTo>
                        <a:pt x="43662" y="43608"/>
                      </a:lnTo>
                      <a:lnTo>
                        <a:pt x="0" y="43608"/>
                      </a:lnTo>
                      <a:lnTo>
                        <a:pt x="0" y="58410"/>
                      </a:lnTo>
                      <a:lnTo>
                        <a:pt x="43662" y="58410"/>
                      </a:lnTo>
                      <a:lnTo>
                        <a:pt x="43662" y="102071"/>
                      </a:lnTo>
                      <a:lnTo>
                        <a:pt x="58464" y="102071"/>
                      </a:lnTo>
                      <a:lnTo>
                        <a:pt x="58464" y="58410"/>
                      </a:lnTo>
                      <a:lnTo>
                        <a:pt x="102125" y="58410"/>
                      </a:lnTo>
                      <a:lnTo>
                        <a:pt x="102125" y="43608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25"/>
          <p:cNvGrpSpPr/>
          <p:nvPr/>
        </p:nvGrpSpPr>
        <p:grpSpPr>
          <a:xfrm>
            <a:off x="7686742" y="-331375"/>
            <a:ext cx="1915221" cy="5474872"/>
            <a:chOff x="7686742" y="-331375"/>
            <a:chExt cx="1915221" cy="5474872"/>
          </a:xfrm>
        </p:grpSpPr>
        <p:grpSp>
          <p:nvGrpSpPr>
            <p:cNvPr id="775" name="Google Shape;775;p25"/>
            <p:cNvGrpSpPr/>
            <p:nvPr/>
          </p:nvGrpSpPr>
          <p:grpSpPr>
            <a:xfrm>
              <a:off x="7686742" y="-331375"/>
              <a:ext cx="1901549" cy="1899425"/>
              <a:chOff x="7951092" y="-643900"/>
              <a:chExt cx="1901549" cy="1899425"/>
            </a:xfrm>
          </p:grpSpPr>
          <p:grpSp>
            <p:nvGrpSpPr>
              <p:cNvPr id="776" name="Google Shape;776;p25"/>
              <p:cNvGrpSpPr/>
              <p:nvPr/>
            </p:nvGrpSpPr>
            <p:grpSpPr>
              <a:xfrm rot="10800000" flipH="1">
                <a:off x="8107473" y="-643900"/>
                <a:ext cx="1745168" cy="1515043"/>
                <a:chOff x="9073373" y="1762207"/>
                <a:chExt cx="1745168" cy="1515043"/>
              </a:xfrm>
            </p:grpSpPr>
            <p:grpSp>
              <p:nvGrpSpPr>
                <p:cNvPr id="777" name="Google Shape;777;p25"/>
                <p:cNvGrpSpPr/>
                <p:nvPr/>
              </p:nvGrpSpPr>
              <p:grpSpPr>
                <a:xfrm>
                  <a:off x="9501731" y="2007934"/>
                  <a:ext cx="460093" cy="280071"/>
                  <a:chOff x="9501731" y="2007934"/>
                  <a:chExt cx="460093" cy="280071"/>
                </a:xfrm>
              </p:grpSpPr>
              <p:sp>
                <p:nvSpPr>
                  <p:cNvPr id="778" name="Google Shape;778;p25"/>
                  <p:cNvSpPr/>
                  <p:nvPr/>
                </p:nvSpPr>
                <p:spPr>
                  <a:xfrm>
                    <a:off x="9501731" y="2256271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9" name="Google Shape;779;p25"/>
                  <p:cNvSpPr/>
                  <p:nvPr/>
                </p:nvSpPr>
                <p:spPr>
                  <a:xfrm>
                    <a:off x="9930090" y="2007934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80" name="Google Shape;780;p25"/>
                <p:cNvGrpSpPr/>
                <p:nvPr/>
              </p:nvGrpSpPr>
              <p:grpSpPr>
                <a:xfrm>
                  <a:off x="9073373" y="2256271"/>
                  <a:ext cx="888451" cy="1020979"/>
                  <a:chOff x="9073373" y="2256271"/>
                  <a:chExt cx="888451" cy="1020979"/>
                </a:xfrm>
              </p:grpSpPr>
              <p:sp>
                <p:nvSpPr>
                  <p:cNvPr id="781" name="Google Shape;781;p25"/>
                  <p:cNvSpPr/>
                  <p:nvPr/>
                </p:nvSpPr>
                <p:spPr>
                  <a:xfrm>
                    <a:off x="9089240" y="2272138"/>
                    <a:ext cx="856717" cy="9892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17" h="989245" extrusionOk="0">
                        <a:moveTo>
                          <a:pt x="0" y="247325"/>
                        </a:moveTo>
                        <a:lnTo>
                          <a:pt x="0" y="741921"/>
                        </a:lnTo>
                        <a:lnTo>
                          <a:pt x="428359" y="989245"/>
                        </a:lnTo>
                        <a:lnTo>
                          <a:pt x="856718" y="741921"/>
                        </a:lnTo>
                        <a:lnTo>
                          <a:pt x="856718" y="247325"/>
                        </a:lnTo>
                        <a:lnTo>
                          <a:pt x="428359" y="0"/>
                        </a:lnTo>
                        <a:lnTo>
                          <a:pt x="0" y="247325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2" name="Google Shape;782;p25"/>
                  <p:cNvSpPr/>
                  <p:nvPr/>
                </p:nvSpPr>
                <p:spPr>
                  <a:xfrm>
                    <a:off x="9073373" y="2505672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3" name="Google Shape;783;p25"/>
                  <p:cNvSpPr/>
                  <p:nvPr/>
                </p:nvSpPr>
                <p:spPr>
                  <a:xfrm>
                    <a:off x="9930090" y="2505672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4" name="Google Shape;784;p25"/>
                  <p:cNvSpPr/>
                  <p:nvPr/>
                </p:nvSpPr>
                <p:spPr>
                  <a:xfrm>
                    <a:off x="9501731" y="2256271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5" name="Google Shape;785;p25"/>
                  <p:cNvSpPr/>
                  <p:nvPr/>
                </p:nvSpPr>
                <p:spPr>
                  <a:xfrm>
                    <a:off x="9501731" y="324551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6" name="Google Shape;786;p25"/>
                  <p:cNvSpPr/>
                  <p:nvPr/>
                </p:nvSpPr>
                <p:spPr>
                  <a:xfrm>
                    <a:off x="9073373" y="2997180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1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1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7" name="Google Shape;787;p25"/>
                  <p:cNvSpPr/>
                  <p:nvPr/>
                </p:nvSpPr>
                <p:spPr>
                  <a:xfrm>
                    <a:off x="9930090" y="2997180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1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1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88" name="Google Shape;788;p25"/>
                <p:cNvGrpSpPr/>
                <p:nvPr/>
              </p:nvGrpSpPr>
              <p:grpSpPr>
                <a:xfrm>
                  <a:off x="9930090" y="1762207"/>
                  <a:ext cx="888451" cy="1020980"/>
                  <a:chOff x="9930090" y="1762207"/>
                  <a:chExt cx="888451" cy="1020980"/>
                </a:xfrm>
              </p:grpSpPr>
              <p:sp>
                <p:nvSpPr>
                  <p:cNvPr id="789" name="Google Shape;789;p25"/>
                  <p:cNvSpPr/>
                  <p:nvPr/>
                </p:nvSpPr>
                <p:spPr>
                  <a:xfrm>
                    <a:off x="9945957" y="1778074"/>
                    <a:ext cx="856717" cy="9892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17" h="989245" extrusionOk="0">
                        <a:moveTo>
                          <a:pt x="0" y="247325"/>
                        </a:moveTo>
                        <a:lnTo>
                          <a:pt x="0" y="741921"/>
                        </a:lnTo>
                        <a:lnTo>
                          <a:pt x="428359" y="989245"/>
                        </a:lnTo>
                        <a:lnTo>
                          <a:pt x="856717" y="741921"/>
                        </a:lnTo>
                        <a:lnTo>
                          <a:pt x="856717" y="247325"/>
                        </a:lnTo>
                        <a:lnTo>
                          <a:pt x="428359" y="0"/>
                        </a:lnTo>
                        <a:lnTo>
                          <a:pt x="0" y="247325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0" name="Google Shape;790;p25"/>
                  <p:cNvSpPr/>
                  <p:nvPr/>
                </p:nvSpPr>
                <p:spPr>
                  <a:xfrm>
                    <a:off x="9930090" y="2011608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1" name="Google Shape;791;p25"/>
                  <p:cNvSpPr/>
                  <p:nvPr/>
                </p:nvSpPr>
                <p:spPr>
                  <a:xfrm>
                    <a:off x="10786807" y="2011608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2" name="Google Shape;792;p25"/>
                  <p:cNvSpPr/>
                  <p:nvPr/>
                </p:nvSpPr>
                <p:spPr>
                  <a:xfrm>
                    <a:off x="10358449" y="1762207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3" name="Google Shape;793;p25"/>
                  <p:cNvSpPr/>
                  <p:nvPr/>
                </p:nvSpPr>
                <p:spPr>
                  <a:xfrm>
                    <a:off x="10358449" y="2751453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1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1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4" name="Google Shape;794;p25"/>
                  <p:cNvSpPr/>
                  <p:nvPr/>
                </p:nvSpPr>
                <p:spPr>
                  <a:xfrm>
                    <a:off x="9930090" y="250311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5" y="15867"/>
                        </a:moveTo>
                        <a:cubicBezTo>
                          <a:pt x="31735" y="24653"/>
                          <a:pt x="24653" y="31734"/>
                          <a:pt x="15868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8" y="0"/>
                        </a:cubicBezTo>
                        <a:cubicBezTo>
                          <a:pt x="24653" y="0"/>
                          <a:pt x="31735" y="7082"/>
                          <a:pt x="31735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5" name="Google Shape;795;p25"/>
                  <p:cNvSpPr/>
                  <p:nvPr/>
                </p:nvSpPr>
                <p:spPr>
                  <a:xfrm>
                    <a:off x="10786807" y="2503116"/>
                    <a:ext cx="31734" cy="31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34" h="31734" extrusionOk="0">
                        <a:moveTo>
                          <a:pt x="31734" y="15867"/>
                        </a:moveTo>
                        <a:cubicBezTo>
                          <a:pt x="31734" y="24653"/>
                          <a:pt x="24653" y="31734"/>
                          <a:pt x="15867" y="31734"/>
                        </a:cubicBezTo>
                        <a:cubicBezTo>
                          <a:pt x="7082" y="31734"/>
                          <a:pt x="0" y="24653"/>
                          <a:pt x="0" y="15867"/>
                        </a:cubicBezTo>
                        <a:cubicBezTo>
                          <a:pt x="0" y="7082"/>
                          <a:pt x="7082" y="0"/>
                          <a:pt x="15867" y="0"/>
                        </a:cubicBezTo>
                        <a:cubicBezTo>
                          <a:pt x="24653" y="0"/>
                          <a:pt x="31734" y="7082"/>
                          <a:pt x="31734" y="158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796" name="Google Shape;796;p25"/>
              <p:cNvSpPr/>
              <p:nvPr/>
            </p:nvSpPr>
            <p:spPr>
              <a:xfrm rot="10800000" flipH="1">
                <a:off x="8746954" y="717268"/>
                <a:ext cx="466216" cy="538257"/>
              </a:xfrm>
              <a:custGeom>
                <a:avLst/>
                <a:gdLst/>
                <a:ahLst/>
                <a:cxnLst/>
                <a:rect l="l" t="t" r="r" b="b"/>
                <a:pathLst>
                  <a:path w="466216" h="538257" extrusionOk="0">
                    <a:moveTo>
                      <a:pt x="0" y="134551"/>
                    </a:moveTo>
                    <a:lnTo>
                      <a:pt x="0" y="403706"/>
                    </a:lnTo>
                    <a:lnTo>
                      <a:pt x="233108" y="538257"/>
                    </a:lnTo>
                    <a:lnTo>
                      <a:pt x="466217" y="403706"/>
                    </a:lnTo>
                    <a:lnTo>
                      <a:pt x="466217" y="134551"/>
                    </a:lnTo>
                    <a:lnTo>
                      <a:pt x="233108" y="0"/>
                    </a:lnTo>
                    <a:lnTo>
                      <a:pt x="0" y="13455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25"/>
              <p:cNvSpPr/>
              <p:nvPr/>
            </p:nvSpPr>
            <p:spPr>
              <a:xfrm rot="10800000" flipH="1">
                <a:off x="8318621" y="-402563"/>
                <a:ext cx="466163" cy="538310"/>
              </a:xfrm>
              <a:custGeom>
                <a:avLst/>
                <a:gdLst/>
                <a:ahLst/>
                <a:cxnLst/>
                <a:rect l="l" t="t" r="r" b="b"/>
                <a:pathLst>
                  <a:path w="466163" h="538310" extrusionOk="0">
                    <a:moveTo>
                      <a:pt x="0" y="134604"/>
                    </a:moveTo>
                    <a:lnTo>
                      <a:pt x="0" y="403706"/>
                    </a:lnTo>
                    <a:lnTo>
                      <a:pt x="233108" y="538310"/>
                    </a:lnTo>
                    <a:lnTo>
                      <a:pt x="466163" y="403706"/>
                    </a:lnTo>
                    <a:lnTo>
                      <a:pt x="466163" y="134604"/>
                    </a:lnTo>
                    <a:lnTo>
                      <a:pt x="233108" y="0"/>
                    </a:lnTo>
                    <a:lnTo>
                      <a:pt x="0" y="13460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98" name="Google Shape;798;p25"/>
              <p:cNvGrpSpPr/>
              <p:nvPr/>
            </p:nvGrpSpPr>
            <p:grpSpPr>
              <a:xfrm rot="10800000" flipH="1">
                <a:off x="7951092" y="-544239"/>
                <a:ext cx="90023" cy="608646"/>
                <a:chOff x="9840585" y="4311192"/>
                <a:chExt cx="57132" cy="386295"/>
              </a:xfrm>
            </p:grpSpPr>
            <p:sp>
              <p:nvSpPr>
                <p:cNvPr id="799" name="Google Shape;799;p25"/>
                <p:cNvSpPr/>
                <p:nvPr/>
              </p:nvSpPr>
              <p:spPr>
                <a:xfrm>
                  <a:off x="9840585" y="4311192"/>
                  <a:ext cx="57132" cy="6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71" extrusionOk="0">
                      <a:moveTo>
                        <a:pt x="0" y="16506"/>
                      </a:moveTo>
                      <a:lnTo>
                        <a:pt x="0" y="49465"/>
                      </a:lnTo>
                      <a:lnTo>
                        <a:pt x="28593" y="65971"/>
                      </a:lnTo>
                      <a:lnTo>
                        <a:pt x="57132" y="49465"/>
                      </a:lnTo>
                      <a:lnTo>
                        <a:pt x="57132" y="16506"/>
                      </a:lnTo>
                      <a:lnTo>
                        <a:pt x="28593" y="0"/>
                      </a:lnTo>
                      <a:lnTo>
                        <a:pt x="0" y="165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0" name="Google Shape;800;p25"/>
                <p:cNvSpPr/>
                <p:nvPr/>
              </p:nvSpPr>
              <p:spPr>
                <a:xfrm>
                  <a:off x="9840585" y="4417949"/>
                  <a:ext cx="57132" cy="6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71" extrusionOk="0">
                      <a:moveTo>
                        <a:pt x="0" y="16506"/>
                      </a:moveTo>
                      <a:lnTo>
                        <a:pt x="0" y="49465"/>
                      </a:lnTo>
                      <a:lnTo>
                        <a:pt x="28593" y="65971"/>
                      </a:lnTo>
                      <a:lnTo>
                        <a:pt x="57132" y="49465"/>
                      </a:lnTo>
                      <a:lnTo>
                        <a:pt x="57132" y="16506"/>
                      </a:lnTo>
                      <a:lnTo>
                        <a:pt x="28593" y="0"/>
                      </a:lnTo>
                      <a:lnTo>
                        <a:pt x="0" y="165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1" name="Google Shape;801;p25"/>
                <p:cNvSpPr/>
                <p:nvPr/>
              </p:nvSpPr>
              <p:spPr>
                <a:xfrm>
                  <a:off x="9840585" y="4524759"/>
                  <a:ext cx="57132" cy="6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17" extrusionOk="0">
                      <a:moveTo>
                        <a:pt x="0" y="16453"/>
                      </a:moveTo>
                      <a:lnTo>
                        <a:pt x="0" y="49465"/>
                      </a:lnTo>
                      <a:lnTo>
                        <a:pt x="28593" y="65918"/>
                      </a:lnTo>
                      <a:lnTo>
                        <a:pt x="57132" y="49465"/>
                      </a:lnTo>
                      <a:lnTo>
                        <a:pt x="57132" y="16453"/>
                      </a:lnTo>
                      <a:lnTo>
                        <a:pt x="28593" y="0"/>
                      </a:lnTo>
                      <a:lnTo>
                        <a:pt x="0" y="1645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2" name="Google Shape;802;p25"/>
                <p:cNvSpPr/>
                <p:nvPr/>
              </p:nvSpPr>
              <p:spPr>
                <a:xfrm>
                  <a:off x="9840585" y="4631516"/>
                  <a:ext cx="57132" cy="6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71" extrusionOk="0">
                      <a:moveTo>
                        <a:pt x="0" y="16506"/>
                      </a:moveTo>
                      <a:lnTo>
                        <a:pt x="0" y="49465"/>
                      </a:lnTo>
                      <a:lnTo>
                        <a:pt x="28593" y="65971"/>
                      </a:lnTo>
                      <a:lnTo>
                        <a:pt x="57132" y="49465"/>
                      </a:lnTo>
                      <a:lnTo>
                        <a:pt x="57132" y="16506"/>
                      </a:lnTo>
                      <a:lnTo>
                        <a:pt x="28593" y="0"/>
                      </a:lnTo>
                      <a:lnTo>
                        <a:pt x="0" y="165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03" name="Google Shape;803;p25"/>
            <p:cNvGrpSpPr/>
            <p:nvPr/>
          </p:nvGrpSpPr>
          <p:grpSpPr>
            <a:xfrm>
              <a:off x="8505017" y="4094858"/>
              <a:ext cx="1096946" cy="1048639"/>
              <a:chOff x="8505017" y="4094858"/>
              <a:chExt cx="1096946" cy="1048639"/>
            </a:xfrm>
          </p:grpSpPr>
          <p:grpSp>
            <p:nvGrpSpPr>
              <p:cNvPr id="804" name="Google Shape;804;p25"/>
              <p:cNvGrpSpPr/>
              <p:nvPr/>
            </p:nvGrpSpPr>
            <p:grpSpPr>
              <a:xfrm>
                <a:off x="8505017" y="4380192"/>
                <a:ext cx="90023" cy="608646"/>
                <a:chOff x="9840585" y="3585754"/>
                <a:chExt cx="57132" cy="386295"/>
              </a:xfrm>
            </p:grpSpPr>
            <p:sp>
              <p:nvSpPr>
                <p:cNvPr id="805" name="Google Shape;805;p25"/>
                <p:cNvSpPr/>
                <p:nvPr/>
              </p:nvSpPr>
              <p:spPr>
                <a:xfrm>
                  <a:off x="9840585" y="3585754"/>
                  <a:ext cx="57132" cy="6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71" extrusionOk="0">
                      <a:moveTo>
                        <a:pt x="0" y="16506"/>
                      </a:moveTo>
                      <a:lnTo>
                        <a:pt x="0" y="49465"/>
                      </a:lnTo>
                      <a:lnTo>
                        <a:pt x="28593" y="65971"/>
                      </a:lnTo>
                      <a:lnTo>
                        <a:pt x="57132" y="49465"/>
                      </a:lnTo>
                      <a:lnTo>
                        <a:pt x="57132" y="16506"/>
                      </a:lnTo>
                      <a:lnTo>
                        <a:pt x="28593" y="0"/>
                      </a:lnTo>
                      <a:lnTo>
                        <a:pt x="0" y="165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6" name="Google Shape;806;p25"/>
                <p:cNvSpPr/>
                <p:nvPr/>
              </p:nvSpPr>
              <p:spPr>
                <a:xfrm>
                  <a:off x="9840585" y="3692511"/>
                  <a:ext cx="57132" cy="6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71" extrusionOk="0">
                      <a:moveTo>
                        <a:pt x="0" y="16506"/>
                      </a:moveTo>
                      <a:lnTo>
                        <a:pt x="0" y="49465"/>
                      </a:lnTo>
                      <a:lnTo>
                        <a:pt x="28593" y="65971"/>
                      </a:lnTo>
                      <a:lnTo>
                        <a:pt x="57132" y="49465"/>
                      </a:lnTo>
                      <a:lnTo>
                        <a:pt x="57132" y="16506"/>
                      </a:lnTo>
                      <a:lnTo>
                        <a:pt x="28593" y="0"/>
                      </a:lnTo>
                      <a:lnTo>
                        <a:pt x="0" y="165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7" name="Google Shape;807;p25"/>
                <p:cNvSpPr/>
                <p:nvPr/>
              </p:nvSpPr>
              <p:spPr>
                <a:xfrm>
                  <a:off x="9840585" y="3799321"/>
                  <a:ext cx="57132" cy="6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17" extrusionOk="0">
                      <a:moveTo>
                        <a:pt x="0" y="16453"/>
                      </a:moveTo>
                      <a:lnTo>
                        <a:pt x="0" y="49465"/>
                      </a:lnTo>
                      <a:lnTo>
                        <a:pt x="28593" y="65918"/>
                      </a:lnTo>
                      <a:lnTo>
                        <a:pt x="57132" y="49465"/>
                      </a:lnTo>
                      <a:lnTo>
                        <a:pt x="57132" y="16453"/>
                      </a:lnTo>
                      <a:lnTo>
                        <a:pt x="28593" y="0"/>
                      </a:lnTo>
                      <a:lnTo>
                        <a:pt x="0" y="1645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8" name="Google Shape;808;p25"/>
                <p:cNvSpPr/>
                <p:nvPr/>
              </p:nvSpPr>
              <p:spPr>
                <a:xfrm>
                  <a:off x="9840585" y="3906078"/>
                  <a:ext cx="57132" cy="6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2" h="65971" extrusionOk="0">
                      <a:moveTo>
                        <a:pt x="0" y="16506"/>
                      </a:moveTo>
                      <a:lnTo>
                        <a:pt x="0" y="49465"/>
                      </a:lnTo>
                      <a:lnTo>
                        <a:pt x="28593" y="65971"/>
                      </a:lnTo>
                      <a:lnTo>
                        <a:pt x="57132" y="49465"/>
                      </a:lnTo>
                      <a:lnTo>
                        <a:pt x="57132" y="16506"/>
                      </a:lnTo>
                      <a:lnTo>
                        <a:pt x="28593" y="0"/>
                      </a:lnTo>
                      <a:lnTo>
                        <a:pt x="0" y="165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09" name="Google Shape;809;p25"/>
              <p:cNvSpPr/>
              <p:nvPr/>
            </p:nvSpPr>
            <p:spPr>
              <a:xfrm flipH="1">
                <a:off x="8693814" y="4094858"/>
                <a:ext cx="908149" cy="1048639"/>
              </a:xfrm>
              <a:custGeom>
                <a:avLst/>
                <a:gdLst/>
                <a:ahLst/>
                <a:cxnLst/>
                <a:rect l="l" t="t" r="r" b="b"/>
                <a:pathLst>
                  <a:path w="341089" h="393855" extrusionOk="0">
                    <a:moveTo>
                      <a:pt x="0" y="98451"/>
                    </a:moveTo>
                    <a:lnTo>
                      <a:pt x="0" y="295352"/>
                    </a:lnTo>
                    <a:lnTo>
                      <a:pt x="170545" y="393856"/>
                    </a:lnTo>
                    <a:lnTo>
                      <a:pt x="341090" y="295352"/>
                    </a:lnTo>
                    <a:lnTo>
                      <a:pt x="341090" y="98451"/>
                    </a:lnTo>
                    <a:lnTo>
                      <a:pt x="170545" y="0"/>
                    </a:lnTo>
                    <a:lnTo>
                      <a:pt x="0" y="9845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"/>
              <a:buNone/>
              <a:defRPr sz="3000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 Medium"/>
              <a:buNone/>
              <a:defRPr sz="3500">
                <a:solidFill>
                  <a:schemeClr val="dk1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 Medium"/>
              <a:buNone/>
              <a:defRPr sz="3500">
                <a:solidFill>
                  <a:schemeClr val="dk1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 Medium"/>
              <a:buNone/>
              <a:defRPr sz="3500">
                <a:solidFill>
                  <a:schemeClr val="dk1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 Medium"/>
              <a:buNone/>
              <a:defRPr sz="3500">
                <a:solidFill>
                  <a:schemeClr val="dk1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 Medium"/>
              <a:buNone/>
              <a:defRPr sz="3500">
                <a:solidFill>
                  <a:schemeClr val="dk1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 Medium"/>
              <a:buNone/>
              <a:defRPr sz="3500">
                <a:solidFill>
                  <a:schemeClr val="dk1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 Medium"/>
              <a:buNone/>
              <a:defRPr sz="3500">
                <a:solidFill>
                  <a:schemeClr val="dk1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 Medium"/>
              <a:buNone/>
              <a:defRPr sz="3500">
                <a:solidFill>
                  <a:schemeClr val="dk1"/>
                </a:solidFill>
                <a:latin typeface="Archivo Medium"/>
                <a:ea typeface="Archivo Medium"/>
                <a:cs typeface="Archivo Medium"/>
                <a:sym typeface="Archivo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●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○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gtree"/>
              <a:buChar char="■"/>
              <a:defRPr sz="12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8" r:id="rId6"/>
    <p:sldLayoutId id="2147483670" r:id="rId7"/>
    <p:sldLayoutId id="214748367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32"/>
          <p:cNvGrpSpPr/>
          <p:nvPr/>
        </p:nvGrpSpPr>
        <p:grpSpPr>
          <a:xfrm>
            <a:off x="3035317" y="-209450"/>
            <a:ext cx="1983228" cy="1535862"/>
            <a:chOff x="3035317" y="-209450"/>
            <a:chExt cx="1983228" cy="1535862"/>
          </a:xfrm>
        </p:grpSpPr>
        <p:grpSp>
          <p:nvGrpSpPr>
            <p:cNvPr id="827" name="Google Shape;827;p32"/>
            <p:cNvGrpSpPr/>
            <p:nvPr/>
          </p:nvGrpSpPr>
          <p:grpSpPr>
            <a:xfrm>
              <a:off x="3191698" y="-189749"/>
              <a:ext cx="888451" cy="1020979"/>
              <a:chOff x="9073373" y="1267026"/>
              <a:chExt cx="888451" cy="1020979"/>
            </a:xfrm>
          </p:grpSpPr>
          <p:sp>
            <p:nvSpPr>
              <p:cNvPr id="828" name="Google Shape;828;p32"/>
              <p:cNvSpPr/>
              <p:nvPr/>
            </p:nvSpPr>
            <p:spPr>
              <a:xfrm>
                <a:off x="9089240" y="1282893"/>
                <a:ext cx="856717" cy="989245"/>
              </a:xfrm>
              <a:custGeom>
                <a:avLst/>
                <a:gdLst/>
                <a:ahLst/>
                <a:cxnLst/>
                <a:rect l="l" t="t" r="r" b="b"/>
                <a:pathLst>
                  <a:path w="856717" h="989245" extrusionOk="0">
                    <a:moveTo>
                      <a:pt x="0" y="247325"/>
                    </a:moveTo>
                    <a:lnTo>
                      <a:pt x="0" y="741921"/>
                    </a:lnTo>
                    <a:lnTo>
                      <a:pt x="428359" y="989245"/>
                    </a:lnTo>
                    <a:lnTo>
                      <a:pt x="856718" y="741921"/>
                    </a:lnTo>
                    <a:lnTo>
                      <a:pt x="856718" y="247325"/>
                    </a:lnTo>
                    <a:lnTo>
                      <a:pt x="428359" y="0"/>
                    </a:lnTo>
                    <a:lnTo>
                      <a:pt x="0" y="2473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32"/>
              <p:cNvSpPr/>
              <p:nvPr/>
            </p:nvSpPr>
            <p:spPr>
              <a:xfrm>
                <a:off x="9073373" y="1516427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1" y="31734"/>
                      <a:pt x="0" y="24653"/>
                      <a:pt x="0" y="15867"/>
                    </a:cubicBezTo>
                    <a:cubicBezTo>
                      <a:pt x="0" y="7082"/>
                      <a:pt x="7081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32"/>
              <p:cNvSpPr/>
              <p:nvPr/>
            </p:nvSpPr>
            <p:spPr>
              <a:xfrm>
                <a:off x="9930090" y="1516427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5" y="15867"/>
                    </a:moveTo>
                    <a:cubicBezTo>
                      <a:pt x="31735" y="24653"/>
                      <a:pt x="24653" y="31734"/>
                      <a:pt x="15868" y="31734"/>
                    </a:cubicBezTo>
                    <a:cubicBezTo>
                      <a:pt x="7082" y="31734"/>
                      <a:pt x="0" y="24653"/>
                      <a:pt x="0" y="15867"/>
                    </a:cubicBezTo>
                    <a:cubicBezTo>
                      <a:pt x="0" y="7082"/>
                      <a:pt x="7082" y="0"/>
                      <a:pt x="15868" y="0"/>
                    </a:cubicBezTo>
                    <a:cubicBezTo>
                      <a:pt x="24653" y="0"/>
                      <a:pt x="31735" y="7082"/>
                      <a:pt x="31735" y="158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32"/>
              <p:cNvSpPr/>
              <p:nvPr/>
            </p:nvSpPr>
            <p:spPr>
              <a:xfrm>
                <a:off x="9501731" y="1267026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1" y="31734"/>
                      <a:pt x="0" y="24653"/>
                      <a:pt x="0" y="15867"/>
                    </a:cubicBezTo>
                    <a:cubicBezTo>
                      <a:pt x="0" y="7082"/>
                      <a:pt x="7081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32"/>
              <p:cNvSpPr/>
              <p:nvPr/>
            </p:nvSpPr>
            <p:spPr>
              <a:xfrm>
                <a:off x="9501731" y="2256271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1" y="31734"/>
                      <a:pt x="0" y="24653"/>
                      <a:pt x="0" y="15867"/>
                    </a:cubicBezTo>
                    <a:cubicBezTo>
                      <a:pt x="0" y="7082"/>
                      <a:pt x="7081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32"/>
              <p:cNvSpPr/>
              <p:nvPr/>
            </p:nvSpPr>
            <p:spPr>
              <a:xfrm>
                <a:off x="9073373" y="2007934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1" y="31734"/>
                      <a:pt x="0" y="24653"/>
                      <a:pt x="0" y="15867"/>
                    </a:cubicBezTo>
                    <a:cubicBezTo>
                      <a:pt x="0" y="7082"/>
                      <a:pt x="7081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32"/>
              <p:cNvSpPr/>
              <p:nvPr/>
            </p:nvSpPr>
            <p:spPr>
              <a:xfrm>
                <a:off x="9930090" y="2007934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5" y="15867"/>
                    </a:moveTo>
                    <a:cubicBezTo>
                      <a:pt x="31735" y="24653"/>
                      <a:pt x="24653" y="31734"/>
                      <a:pt x="15868" y="31734"/>
                    </a:cubicBezTo>
                    <a:cubicBezTo>
                      <a:pt x="7082" y="31734"/>
                      <a:pt x="0" y="24653"/>
                      <a:pt x="0" y="15867"/>
                    </a:cubicBezTo>
                    <a:cubicBezTo>
                      <a:pt x="0" y="7082"/>
                      <a:pt x="7082" y="0"/>
                      <a:pt x="15868" y="0"/>
                    </a:cubicBezTo>
                    <a:cubicBezTo>
                      <a:pt x="24653" y="0"/>
                      <a:pt x="31735" y="7082"/>
                      <a:pt x="31735" y="158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35" name="Google Shape;835;p32"/>
            <p:cNvSpPr/>
            <p:nvPr/>
          </p:nvSpPr>
          <p:spPr>
            <a:xfrm>
              <a:off x="3572841" y="294144"/>
              <a:ext cx="132580" cy="5324"/>
            </a:xfrm>
            <a:custGeom>
              <a:avLst/>
              <a:gdLst/>
              <a:ahLst/>
              <a:cxnLst/>
              <a:rect l="l" t="t" r="r" b="b"/>
              <a:pathLst>
                <a:path w="132580" h="5324" extrusionOk="0">
                  <a:moveTo>
                    <a:pt x="0" y="0"/>
                  </a:moveTo>
                  <a:lnTo>
                    <a:pt x="132581" y="0"/>
                  </a:ln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32"/>
            <p:cNvSpPr/>
            <p:nvPr/>
          </p:nvSpPr>
          <p:spPr>
            <a:xfrm>
              <a:off x="3562618" y="337167"/>
              <a:ext cx="152601" cy="5324"/>
            </a:xfrm>
            <a:custGeom>
              <a:avLst/>
              <a:gdLst/>
              <a:ahLst/>
              <a:cxnLst/>
              <a:rect l="l" t="t" r="r" b="b"/>
              <a:pathLst>
                <a:path w="152601" h="5324" extrusionOk="0">
                  <a:moveTo>
                    <a:pt x="0" y="0"/>
                  </a:moveTo>
                  <a:lnTo>
                    <a:pt x="152601" y="0"/>
                  </a:ln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32"/>
            <p:cNvSpPr/>
            <p:nvPr/>
          </p:nvSpPr>
          <p:spPr>
            <a:xfrm>
              <a:off x="3572841" y="466233"/>
              <a:ext cx="132580" cy="5324"/>
            </a:xfrm>
            <a:custGeom>
              <a:avLst/>
              <a:gdLst/>
              <a:ahLst/>
              <a:cxnLst/>
              <a:rect l="l" t="t" r="r" b="b"/>
              <a:pathLst>
                <a:path w="132580" h="5324" extrusionOk="0">
                  <a:moveTo>
                    <a:pt x="0" y="0"/>
                  </a:moveTo>
                  <a:lnTo>
                    <a:pt x="132581" y="0"/>
                  </a:ln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32"/>
            <p:cNvSpPr/>
            <p:nvPr/>
          </p:nvSpPr>
          <p:spPr>
            <a:xfrm>
              <a:off x="3572468" y="380189"/>
              <a:ext cx="132527" cy="5324"/>
            </a:xfrm>
            <a:custGeom>
              <a:avLst/>
              <a:gdLst/>
              <a:ahLst/>
              <a:cxnLst/>
              <a:rect l="l" t="t" r="r" b="b"/>
              <a:pathLst>
                <a:path w="132527" h="5324" extrusionOk="0">
                  <a:moveTo>
                    <a:pt x="0" y="0"/>
                  </a:moveTo>
                  <a:lnTo>
                    <a:pt x="132528" y="0"/>
                  </a:ln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32"/>
            <p:cNvSpPr/>
            <p:nvPr/>
          </p:nvSpPr>
          <p:spPr>
            <a:xfrm>
              <a:off x="3572468" y="208100"/>
              <a:ext cx="132527" cy="5324"/>
            </a:xfrm>
            <a:custGeom>
              <a:avLst/>
              <a:gdLst/>
              <a:ahLst/>
              <a:cxnLst/>
              <a:rect l="l" t="t" r="r" b="b"/>
              <a:pathLst>
                <a:path w="132527" h="5324" extrusionOk="0">
                  <a:moveTo>
                    <a:pt x="0" y="0"/>
                  </a:moveTo>
                  <a:lnTo>
                    <a:pt x="132528" y="0"/>
                  </a:ln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32"/>
            <p:cNvSpPr/>
            <p:nvPr/>
          </p:nvSpPr>
          <p:spPr>
            <a:xfrm>
              <a:off x="3562618" y="251122"/>
              <a:ext cx="152601" cy="172088"/>
            </a:xfrm>
            <a:custGeom>
              <a:avLst/>
              <a:gdLst/>
              <a:ahLst/>
              <a:cxnLst/>
              <a:rect l="l" t="t" r="r" b="b"/>
              <a:pathLst>
                <a:path w="152601" h="172088" extrusionOk="0">
                  <a:moveTo>
                    <a:pt x="152601" y="86045"/>
                  </a:moveTo>
                  <a:cubicBezTo>
                    <a:pt x="152601" y="133566"/>
                    <a:pt x="118440" y="172089"/>
                    <a:pt x="76301" y="172089"/>
                  </a:cubicBezTo>
                  <a:cubicBezTo>
                    <a:pt x="34162" y="172089"/>
                    <a:pt x="1" y="133566"/>
                    <a:pt x="1" y="86045"/>
                  </a:cubicBezTo>
                  <a:cubicBezTo>
                    <a:pt x="1" y="38523"/>
                    <a:pt x="34162" y="0"/>
                    <a:pt x="76301" y="0"/>
                  </a:cubicBezTo>
                  <a:cubicBezTo>
                    <a:pt x="118440" y="0"/>
                    <a:pt x="152601" y="38523"/>
                    <a:pt x="152601" y="86045"/>
                  </a:cubicBezTo>
                  <a:close/>
                </a:path>
              </a:pathLst>
            </a:custGeom>
            <a:noFill/>
            <a:ln w="13450" cap="flat" cmpd="sng">
              <a:solidFill>
                <a:schemeClr val="accent3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32"/>
            <p:cNvSpPr/>
            <p:nvPr/>
          </p:nvSpPr>
          <p:spPr>
            <a:xfrm>
              <a:off x="3562618" y="423211"/>
              <a:ext cx="152601" cy="86044"/>
            </a:xfrm>
            <a:custGeom>
              <a:avLst/>
              <a:gdLst/>
              <a:ahLst/>
              <a:cxnLst/>
              <a:rect l="l" t="t" r="r" b="b"/>
              <a:pathLst>
                <a:path w="152601" h="86044" extrusionOk="0">
                  <a:moveTo>
                    <a:pt x="0" y="86044"/>
                  </a:moveTo>
                  <a:cubicBezTo>
                    <a:pt x="0" y="38496"/>
                    <a:pt x="34184" y="0"/>
                    <a:pt x="76300" y="0"/>
                  </a:cubicBezTo>
                  <a:cubicBezTo>
                    <a:pt x="118418" y="0"/>
                    <a:pt x="152601" y="38550"/>
                    <a:pt x="152601" y="86044"/>
                  </a:cubicBezTo>
                </a:path>
              </a:pathLst>
            </a:custGeom>
            <a:noFill/>
            <a:ln w="13450" cap="flat" cmpd="sng">
              <a:solidFill>
                <a:schemeClr val="accent3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32"/>
            <p:cNvSpPr/>
            <p:nvPr/>
          </p:nvSpPr>
          <p:spPr>
            <a:xfrm>
              <a:off x="3562618" y="165024"/>
              <a:ext cx="152601" cy="86044"/>
            </a:xfrm>
            <a:custGeom>
              <a:avLst/>
              <a:gdLst/>
              <a:ahLst/>
              <a:cxnLst/>
              <a:rect l="l" t="t" r="r" b="b"/>
              <a:pathLst>
                <a:path w="152601" h="86044" extrusionOk="0">
                  <a:moveTo>
                    <a:pt x="152601" y="0"/>
                  </a:moveTo>
                  <a:cubicBezTo>
                    <a:pt x="152601" y="47548"/>
                    <a:pt x="118418" y="86044"/>
                    <a:pt x="76300" y="86044"/>
                  </a:cubicBezTo>
                  <a:cubicBezTo>
                    <a:pt x="34184" y="86044"/>
                    <a:pt x="0" y="47495"/>
                    <a:pt x="0" y="0"/>
                  </a:cubicBezTo>
                </a:path>
              </a:pathLst>
            </a:custGeom>
            <a:noFill/>
            <a:ln w="13450" cap="flat" cmpd="sng">
              <a:solidFill>
                <a:schemeClr val="accent3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3" name="Google Shape;843;p32"/>
            <p:cNvGrpSpPr/>
            <p:nvPr/>
          </p:nvGrpSpPr>
          <p:grpSpPr>
            <a:xfrm>
              <a:off x="3620056" y="799496"/>
              <a:ext cx="460093" cy="281135"/>
              <a:chOff x="9501731" y="2256271"/>
              <a:chExt cx="460093" cy="281135"/>
            </a:xfrm>
          </p:grpSpPr>
          <p:sp>
            <p:nvSpPr>
              <p:cNvPr id="844" name="Google Shape;844;p32"/>
              <p:cNvSpPr/>
              <p:nvPr/>
            </p:nvSpPr>
            <p:spPr>
              <a:xfrm>
                <a:off x="9930090" y="2505672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5" y="15867"/>
                    </a:moveTo>
                    <a:cubicBezTo>
                      <a:pt x="31735" y="24653"/>
                      <a:pt x="24653" y="31734"/>
                      <a:pt x="15868" y="31734"/>
                    </a:cubicBezTo>
                    <a:cubicBezTo>
                      <a:pt x="7082" y="31734"/>
                      <a:pt x="0" y="24653"/>
                      <a:pt x="0" y="15867"/>
                    </a:cubicBezTo>
                    <a:cubicBezTo>
                      <a:pt x="0" y="7082"/>
                      <a:pt x="7082" y="0"/>
                      <a:pt x="15868" y="0"/>
                    </a:cubicBezTo>
                    <a:cubicBezTo>
                      <a:pt x="24653" y="0"/>
                      <a:pt x="31735" y="7082"/>
                      <a:pt x="31735" y="158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32"/>
              <p:cNvSpPr/>
              <p:nvPr/>
            </p:nvSpPr>
            <p:spPr>
              <a:xfrm>
                <a:off x="9501731" y="2256271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1" y="31734"/>
                      <a:pt x="0" y="24653"/>
                      <a:pt x="0" y="15867"/>
                    </a:cubicBezTo>
                    <a:cubicBezTo>
                      <a:pt x="0" y="7082"/>
                      <a:pt x="7081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6" name="Google Shape;846;p32"/>
            <p:cNvGrpSpPr/>
            <p:nvPr/>
          </p:nvGrpSpPr>
          <p:grpSpPr>
            <a:xfrm>
              <a:off x="4048415" y="305432"/>
              <a:ext cx="888451" cy="1020980"/>
              <a:chOff x="9930090" y="1762207"/>
              <a:chExt cx="888451" cy="1020980"/>
            </a:xfrm>
          </p:grpSpPr>
          <p:sp>
            <p:nvSpPr>
              <p:cNvPr id="847" name="Google Shape;847;p32"/>
              <p:cNvSpPr/>
              <p:nvPr/>
            </p:nvSpPr>
            <p:spPr>
              <a:xfrm>
                <a:off x="9945957" y="1778074"/>
                <a:ext cx="856717" cy="989245"/>
              </a:xfrm>
              <a:custGeom>
                <a:avLst/>
                <a:gdLst/>
                <a:ahLst/>
                <a:cxnLst/>
                <a:rect l="l" t="t" r="r" b="b"/>
                <a:pathLst>
                  <a:path w="856717" h="989245" extrusionOk="0">
                    <a:moveTo>
                      <a:pt x="0" y="247325"/>
                    </a:moveTo>
                    <a:lnTo>
                      <a:pt x="0" y="741921"/>
                    </a:lnTo>
                    <a:lnTo>
                      <a:pt x="428359" y="989245"/>
                    </a:lnTo>
                    <a:lnTo>
                      <a:pt x="856717" y="741921"/>
                    </a:lnTo>
                    <a:lnTo>
                      <a:pt x="856717" y="247325"/>
                    </a:lnTo>
                    <a:lnTo>
                      <a:pt x="428359" y="0"/>
                    </a:lnTo>
                    <a:lnTo>
                      <a:pt x="0" y="2473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32"/>
              <p:cNvSpPr/>
              <p:nvPr/>
            </p:nvSpPr>
            <p:spPr>
              <a:xfrm>
                <a:off x="9930090" y="2011608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5" y="15867"/>
                    </a:moveTo>
                    <a:cubicBezTo>
                      <a:pt x="31735" y="24653"/>
                      <a:pt x="24653" y="31734"/>
                      <a:pt x="15868" y="31734"/>
                    </a:cubicBezTo>
                    <a:cubicBezTo>
                      <a:pt x="7082" y="31734"/>
                      <a:pt x="0" y="24653"/>
                      <a:pt x="0" y="15867"/>
                    </a:cubicBezTo>
                    <a:cubicBezTo>
                      <a:pt x="0" y="7082"/>
                      <a:pt x="7082" y="0"/>
                      <a:pt x="15868" y="0"/>
                    </a:cubicBezTo>
                    <a:cubicBezTo>
                      <a:pt x="24653" y="0"/>
                      <a:pt x="31735" y="7082"/>
                      <a:pt x="31735" y="158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32"/>
              <p:cNvSpPr/>
              <p:nvPr/>
            </p:nvSpPr>
            <p:spPr>
              <a:xfrm>
                <a:off x="10786807" y="2011608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2" y="31734"/>
                      <a:pt x="0" y="24653"/>
                      <a:pt x="0" y="15867"/>
                    </a:cubicBezTo>
                    <a:cubicBezTo>
                      <a:pt x="0" y="7082"/>
                      <a:pt x="7082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32"/>
              <p:cNvSpPr/>
              <p:nvPr/>
            </p:nvSpPr>
            <p:spPr>
              <a:xfrm>
                <a:off x="10358449" y="1762207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1" y="31734"/>
                      <a:pt x="0" y="24653"/>
                      <a:pt x="0" y="15867"/>
                    </a:cubicBezTo>
                    <a:cubicBezTo>
                      <a:pt x="0" y="7082"/>
                      <a:pt x="7081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32"/>
              <p:cNvSpPr/>
              <p:nvPr/>
            </p:nvSpPr>
            <p:spPr>
              <a:xfrm>
                <a:off x="10358449" y="2751453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1" y="31734"/>
                      <a:pt x="0" y="24653"/>
                      <a:pt x="0" y="15867"/>
                    </a:cubicBezTo>
                    <a:cubicBezTo>
                      <a:pt x="0" y="7082"/>
                      <a:pt x="7081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32"/>
              <p:cNvSpPr/>
              <p:nvPr/>
            </p:nvSpPr>
            <p:spPr>
              <a:xfrm>
                <a:off x="9930090" y="2503116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5" y="15867"/>
                    </a:moveTo>
                    <a:cubicBezTo>
                      <a:pt x="31735" y="24653"/>
                      <a:pt x="24653" y="31734"/>
                      <a:pt x="15868" y="31734"/>
                    </a:cubicBezTo>
                    <a:cubicBezTo>
                      <a:pt x="7082" y="31734"/>
                      <a:pt x="0" y="24653"/>
                      <a:pt x="0" y="15867"/>
                    </a:cubicBezTo>
                    <a:cubicBezTo>
                      <a:pt x="0" y="7082"/>
                      <a:pt x="7082" y="0"/>
                      <a:pt x="15868" y="0"/>
                    </a:cubicBezTo>
                    <a:cubicBezTo>
                      <a:pt x="24653" y="0"/>
                      <a:pt x="31735" y="7082"/>
                      <a:pt x="31735" y="158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32"/>
              <p:cNvSpPr/>
              <p:nvPr/>
            </p:nvSpPr>
            <p:spPr>
              <a:xfrm>
                <a:off x="10786807" y="2503116"/>
                <a:ext cx="31734" cy="31734"/>
              </a:xfrm>
              <a:custGeom>
                <a:avLst/>
                <a:gdLst/>
                <a:ahLst/>
                <a:cxnLst/>
                <a:rect l="l" t="t" r="r" b="b"/>
                <a:pathLst>
                  <a:path w="31734" h="31734" extrusionOk="0">
                    <a:moveTo>
                      <a:pt x="31734" y="15867"/>
                    </a:moveTo>
                    <a:cubicBezTo>
                      <a:pt x="31734" y="24653"/>
                      <a:pt x="24653" y="31734"/>
                      <a:pt x="15867" y="31734"/>
                    </a:cubicBezTo>
                    <a:cubicBezTo>
                      <a:pt x="7082" y="31734"/>
                      <a:pt x="0" y="24653"/>
                      <a:pt x="0" y="15867"/>
                    </a:cubicBezTo>
                    <a:cubicBezTo>
                      <a:pt x="0" y="7082"/>
                      <a:pt x="7082" y="0"/>
                      <a:pt x="15867" y="0"/>
                    </a:cubicBezTo>
                    <a:cubicBezTo>
                      <a:pt x="24653" y="0"/>
                      <a:pt x="31734" y="7082"/>
                      <a:pt x="31734" y="158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54" name="Google Shape;854;p32"/>
            <p:cNvSpPr/>
            <p:nvPr/>
          </p:nvSpPr>
          <p:spPr>
            <a:xfrm>
              <a:off x="4552329" y="-209450"/>
              <a:ext cx="466216" cy="538257"/>
            </a:xfrm>
            <a:custGeom>
              <a:avLst/>
              <a:gdLst/>
              <a:ahLst/>
              <a:cxnLst/>
              <a:rect l="l" t="t" r="r" b="b"/>
              <a:pathLst>
                <a:path w="466216" h="538257" extrusionOk="0">
                  <a:moveTo>
                    <a:pt x="0" y="134551"/>
                  </a:moveTo>
                  <a:lnTo>
                    <a:pt x="0" y="403706"/>
                  </a:lnTo>
                  <a:lnTo>
                    <a:pt x="233108" y="538257"/>
                  </a:lnTo>
                  <a:lnTo>
                    <a:pt x="466217" y="403706"/>
                  </a:lnTo>
                  <a:lnTo>
                    <a:pt x="466217" y="134551"/>
                  </a:lnTo>
                  <a:lnTo>
                    <a:pt x="233108" y="0"/>
                  </a:lnTo>
                  <a:lnTo>
                    <a:pt x="0" y="13455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32"/>
            <p:cNvSpPr/>
            <p:nvPr/>
          </p:nvSpPr>
          <p:spPr>
            <a:xfrm>
              <a:off x="4259533" y="577516"/>
              <a:ext cx="466163" cy="538310"/>
            </a:xfrm>
            <a:custGeom>
              <a:avLst/>
              <a:gdLst/>
              <a:ahLst/>
              <a:cxnLst/>
              <a:rect l="l" t="t" r="r" b="b"/>
              <a:pathLst>
                <a:path w="466163" h="538310" extrusionOk="0">
                  <a:moveTo>
                    <a:pt x="0" y="134604"/>
                  </a:moveTo>
                  <a:lnTo>
                    <a:pt x="0" y="403706"/>
                  </a:lnTo>
                  <a:lnTo>
                    <a:pt x="233108" y="538310"/>
                  </a:lnTo>
                  <a:lnTo>
                    <a:pt x="466163" y="403706"/>
                  </a:lnTo>
                  <a:lnTo>
                    <a:pt x="466163" y="134604"/>
                  </a:lnTo>
                  <a:lnTo>
                    <a:pt x="233108" y="0"/>
                  </a:lnTo>
                  <a:lnTo>
                    <a:pt x="0" y="13460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56" name="Google Shape;856;p32"/>
            <p:cNvGrpSpPr/>
            <p:nvPr/>
          </p:nvGrpSpPr>
          <p:grpSpPr>
            <a:xfrm>
              <a:off x="3035317" y="-30833"/>
              <a:ext cx="90023" cy="608646"/>
              <a:chOff x="9840585" y="3585754"/>
              <a:chExt cx="57132" cy="386295"/>
            </a:xfrm>
          </p:grpSpPr>
          <p:sp>
            <p:nvSpPr>
              <p:cNvPr id="857" name="Google Shape;857;p32"/>
              <p:cNvSpPr/>
              <p:nvPr/>
            </p:nvSpPr>
            <p:spPr>
              <a:xfrm>
                <a:off x="9840585" y="3585754"/>
                <a:ext cx="57132" cy="65971"/>
              </a:xfrm>
              <a:custGeom>
                <a:avLst/>
                <a:gdLst/>
                <a:ahLst/>
                <a:cxnLst/>
                <a:rect l="l" t="t" r="r" b="b"/>
                <a:pathLst>
                  <a:path w="57132" h="65971" extrusionOk="0">
                    <a:moveTo>
                      <a:pt x="0" y="16506"/>
                    </a:moveTo>
                    <a:lnTo>
                      <a:pt x="0" y="49465"/>
                    </a:lnTo>
                    <a:lnTo>
                      <a:pt x="28593" y="65971"/>
                    </a:lnTo>
                    <a:lnTo>
                      <a:pt x="57132" y="49465"/>
                    </a:lnTo>
                    <a:lnTo>
                      <a:pt x="57132" y="16506"/>
                    </a:lnTo>
                    <a:lnTo>
                      <a:pt x="28593" y="0"/>
                    </a:lnTo>
                    <a:lnTo>
                      <a:pt x="0" y="165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32"/>
              <p:cNvSpPr/>
              <p:nvPr/>
            </p:nvSpPr>
            <p:spPr>
              <a:xfrm>
                <a:off x="9840585" y="3692511"/>
                <a:ext cx="57132" cy="65971"/>
              </a:xfrm>
              <a:custGeom>
                <a:avLst/>
                <a:gdLst/>
                <a:ahLst/>
                <a:cxnLst/>
                <a:rect l="l" t="t" r="r" b="b"/>
                <a:pathLst>
                  <a:path w="57132" h="65971" extrusionOk="0">
                    <a:moveTo>
                      <a:pt x="0" y="16506"/>
                    </a:moveTo>
                    <a:lnTo>
                      <a:pt x="0" y="49465"/>
                    </a:lnTo>
                    <a:lnTo>
                      <a:pt x="28593" y="65971"/>
                    </a:lnTo>
                    <a:lnTo>
                      <a:pt x="57132" y="49465"/>
                    </a:lnTo>
                    <a:lnTo>
                      <a:pt x="57132" y="16506"/>
                    </a:lnTo>
                    <a:lnTo>
                      <a:pt x="28593" y="0"/>
                    </a:lnTo>
                    <a:lnTo>
                      <a:pt x="0" y="165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9" name="Google Shape;859;p32"/>
              <p:cNvSpPr/>
              <p:nvPr/>
            </p:nvSpPr>
            <p:spPr>
              <a:xfrm>
                <a:off x="9840585" y="3799321"/>
                <a:ext cx="57132" cy="65917"/>
              </a:xfrm>
              <a:custGeom>
                <a:avLst/>
                <a:gdLst/>
                <a:ahLst/>
                <a:cxnLst/>
                <a:rect l="l" t="t" r="r" b="b"/>
                <a:pathLst>
                  <a:path w="57132" h="65917" extrusionOk="0">
                    <a:moveTo>
                      <a:pt x="0" y="16453"/>
                    </a:moveTo>
                    <a:lnTo>
                      <a:pt x="0" y="49465"/>
                    </a:lnTo>
                    <a:lnTo>
                      <a:pt x="28593" y="65918"/>
                    </a:lnTo>
                    <a:lnTo>
                      <a:pt x="57132" y="49465"/>
                    </a:lnTo>
                    <a:lnTo>
                      <a:pt x="57132" y="16453"/>
                    </a:lnTo>
                    <a:lnTo>
                      <a:pt x="28593" y="0"/>
                    </a:lnTo>
                    <a:lnTo>
                      <a:pt x="0" y="1645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0" name="Google Shape;860;p32"/>
              <p:cNvSpPr/>
              <p:nvPr/>
            </p:nvSpPr>
            <p:spPr>
              <a:xfrm>
                <a:off x="9840585" y="3906078"/>
                <a:ext cx="57132" cy="65971"/>
              </a:xfrm>
              <a:custGeom>
                <a:avLst/>
                <a:gdLst/>
                <a:ahLst/>
                <a:cxnLst/>
                <a:rect l="l" t="t" r="r" b="b"/>
                <a:pathLst>
                  <a:path w="57132" h="65971" extrusionOk="0">
                    <a:moveTo>
                      <a:pt x="0" y="16506"/>
                    </a:moveTo>
                    <a:lnTo>
                      <a:pt x="0" y="49465"/>
                    </a:lnTo>
                    <a:lnTo>
                      <a:pt x="28593" y="65971"/>
                    </a:lnTo>
                    <a:lnTo>
                      <a:pt x="57132" y="49465"/>
                    </a:lnTo>
                    <a:lnTo>
                      <a:pt x="57132" y="16506"/>
                    </a:lnTo>
                    <a:lnTo>
                      <a:pt x="28593" y="0"/>
                    </a:lnTo>
                    <a:lnTo>
                      <a:pt x="0" y="165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4" name="Google Shape;864;p32"/>
          <p:cNvGrpSpPr/>
          <p:nvPr/>
        </p:nvGrpSpPr>
        <p:grpSpPr>
          <a:xfrm>
            <a:off x="-261062" y="3337447"/>
            <a:ext cx="2603453" cy="2927431"/>
            <a:chOff x="-261062" y="3185047"/>
            <a:chExt cx="2603453" cy="2927431"/>
          </a:xfrm>
        </p:grpSpPr>
        <p:grpSp>
          <p:nvGrpSpPr>
            <p:cNvPr id="865" name="Google Shape;865;p32"/>
            <p:cNvGrpSpPr/>
            <p:nvPr/>
          </p:nvGrpSpPr>
          <p:grpSpPr>
            <a:xfrm>
              <a:off x="-261062" y="3400960"/>
              <a:ext cx="1745169" cy="1515096"/>
              <a:chOff x="5149138" y="3609235"/>
              <a:chExt cx="1745169" cy="1515096"/>
            </a:xfrm>
          </p:grpSpPr>
          <p:grpSp>
            <p:nvGrpSpPr>
              <p:cNvPr id="866" name="Google Shape;866;p32"/>
              <p:cNvGrpSpPr/>
              <p:nvPr/>
            </p:nvGrpSpPr>
            <p:grpSpPr>
              <a:xfrm>
                <a:off x="6005855" y="3609235"/>
                <a:ext cx="888452" cy="1020979"/>
                <a:chOff x="6005855" y="3609235"/>
                <a:chExt cx="888452" cy="1020979"/>
              </a:xfrm>
            </p:grpSpPr>
            <p:sp>
              <p:nvSpPr>
                <p:cNvPr id="867" name="Google Shape;867;p32"/>
                <p:cNvSpPr/>
                <p:nvPr/>
              </p:nvSpPr>
              <p:spPr>
                <a:xfrm>
                  <a:off x="6021723" y="3625102"/>
                  <a:ext cx="856717" cy="98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717" h="989245" extrusionOk="0">
                      <a:moveTo>
                        <a:pt x="856717" y="741974"/>
                      </a:moveTo>
                      <a:lnTo>
                        <a:pt x="856717" y="247325"/>
                      </a:lnTo>
                      <a:lnTo>
                        <a:pt x="428359" y="0"/>
                      </a:lnTo>
                      <a:lnTo>
                        <a:pt x="0" y="247325"/>
                      </a:lnTo>
                      <a:lnTo>
                        <a:pt x="0" y="741974"/>
                      </a:lnTo>
                      <a:lnTo>
                        <a:pt x="428359" y="989245"/>
                      </a:lnTo>
                      <a:lnTo>
                        <a:pt x="856717" y="741974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8" name="Google Shape;868;p32"/>
                <p:cNvSpPr/>
                <p:nvPr/>
              </p:nvSpPr>
              <p:spPr>
                <a:xfrm>
                  <a:off x="6862573" y="4349079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0" y="15867"/>
                      </a:moveTo>
                      <a:cubicBezTo>
                        <a:pt x="0" y="7082"/>
                        <a:pt x="7082" y="0"/>
                        <a:pt x="15867" y="0"/>
                      </a:cubicBezTo>
                      <a:cubicBezTo>
                        <a:pt x="24653" y="0"/>
                        <a:pt x="31735" y="7082"/>
                        <a:pt x="31735" y="15867"/>
                      </a:cubicBezTo>
                      <a:cubicBezTo>
                        <a:pt x="31735" y="24653"/>
                        <a:pt x="24653" y="31734"/>
                        <a:pt x="15867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9" name="Google Shape;869;p32"/>
                <p:cNvSpPr/>
                <p:nvPr/>
              </p:nvSpPr>
              <p:spPr>
                <a:xfrm>
                  <a:off x="6005855" y="4349079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0" y="15867"/>
                      </a:moveTo>
                      <a:cubicBezTo>
                        <a:pt x="0" y="7082"/>
                        <a:pt x="7082" y="0"/>
                        <a:pt x="15868" y="0"/>
                      </a:cubicBezTo>
                      <a:cubicBezTo>
                        <a:pt x="24653" y="0"/>
                        <a:pt x="31735" y="7082"/>
                        <a:pt x="31735" y="15867"/>
                      </a:cubicBezTo>
                      <a:cubicBezTo>
                        <a:pt x="31735" y="24653"/>
                        <a:pt x="24653" y="31734"/>
                        <a:pt x="15868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0" name="Google Shape;870;p32"/>
                <p:cNvSpPr/>
                <p:nvPr/>
              </p:nvSpPr>
              <p:spPr>
                <a:xfrm>
                  <a:off x="6434214" y="4598480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0" y="15867"/>
                      </a:moveTo>
                      <a:cubicBezTo>
                        <a:pt x="0" y="7081"/>
                        <a:pt x="7081" y="0"/>
                        <a:pt x="15867" y="0"/>
                      </a:cubicBezTo>
                      <a:cubicBezTo>
                        <a:pt x="24653" y="0"/>
                        <a:pt x="31734" y="7081"/>
                        <a:pt x="31734" y="15867"/>
                      </a:cubicBez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1" name="Google Shape;871;p32"/>
                <p:cNvSpPr/>
                <p:nvPr/>
              </p:nvSpPr>
              <p:spPr>
                <a:xfrm>
                  <a:off x="6434214" y="3609235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0" y="15867"/>
                      </a:moveTo>
                      <a:cubicBezTo>
                        <a:pt x="0" y="7082"/>
                        <a:pt x="7081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1" y="31734"/>
                        <a:pt x="0" y="24653"/>
                        <a:pt x="0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2" name="Google Shape;872;p32"/>
                <p:cNvSpPr/>
                <p:nvPr/>
              </p:nvSpPr>
              <p:spPr>
                <a:xfrm>
                  <a:off x="6862573" y="3857571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0" y="15867"/>
                      </a:moveTo>
                      <a:cubicBezTo>
                        <a:pt x="0" y="7082"/>
                        <a:pt x="7082" y="0"/>
                        <a:pt x="15867" y="0"/>
                      </a:cubicBezTo>
                      <a:cubicBezTo>
                        <a:pt x="24653" y="0"/>
                        <a:pt x="31735" y="7082"/>
                        <a:pt x="31735" y="15867"/>
                      </a:cubicBezTo>
                      <a:cubicBezTo>
                        <a:pt x="31735" y="24653"/>
                        <a:pt x="24653" y="31734"/>
                        <a:pt x="15867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3" name="Google Shape;873;p32"/>
                <p:cNvSpPr/>
                <p:nvPr/>
              </p:nvSpPr>
              <p:spPr>
                <a:xfrm>
                  <a:off x="6005855" y="3857571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0" y="15867"/>
                      </a:moveTo>
                      <a:cubicBezTo>
                        <a:pt x="0" y="7082"/>
                        <a:pt x="7082" y="0"/>
                        <a:pt x="15868" y="0"/>
                      </a:cubicBezTo>
                      <a:cubicBezTo>
                        <a:pt x="24653" y="0"/>
                        <a:pt x="31735" y="7082"/>
                        <a:pt x="31735" y="15867"/>
                      </a:cubicBezTo>
                      <a:cubicBezTo>
                        <a:pt x="31735" y="24653"/>
                        <a:pt x="24653" y="31734"/>
                        <a:pt x="15868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74" name="Google Shape;874;p32"/>
              <p:cNvGrpSpPr/>
              <p:nvPr/>
            </p:nvGrpSpPr>
            <p:grpSpPr>
              <a:xfrm>
                <a:off x="5149138" y="4103352"/>
                <a:ext cx="888451" cy="1020979"/>
                <a:chOff x="5149138" y="4103352"/>
                <a:chExt cx="888451" cy="1020979"/>
              </a:xfrm>
            </p:grpSpPr>
            <p:sp>
              <p:nvSpPr>
                <p:cNvPr id="875" name="Google Shape;875;p32"/>
                <p:cNvSpPr/>
                <p:nvPr/>
              </p:nvSpPr>
              <p:spPr>
                <a:xfrm>
                  <a:off x="5165005" y="4119219"/>
                  <a:ext cx="856717" cy="989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717" h="989245" extrusionOk="0">
                      <a:moveTo>
                        <a:pt x="856718" y="741920"/>
                      </a:moveTo>
                      <a:lnTo>
                        <a:pt x="856718" y="247271"/>
                      </a:lnTo>
                      <a:lnTo>
                        <a:pt x="428359" y="0"/>
                      </a:lnTo>
                      <a:lnTo>
                        <a:pt x="0" y="247271"/>
                      </a:lnTo>
                      <a:lnTo>
                        <a:pt x="0" y="741920"/>
                      </a:lnTo>
                      <a:lnTo>
                        <a:pt x="428359" y="989245"/>
                      </a:lnTo>
                      <a:lnTo>
                        <a:pt x="856718" y="74192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6" name="Google Shape;876;p32"/>
                <p:cNvSpPr/>
                <p:nvPr/>
              </p:nvSpPr>
              <p:spPr>
                <a:xfrm>
                  <a:off x="6005855" y="4843196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0" y="15867"/>
                      </a:moveTo>
                      <a:cubicBezTo>
                        <a:pt x="0" y="7082"/>
                        <a:pt x="7082" y="0"/>
                        <a:pt x="15868" y="0"/>
                      </a:cubicBezTo>
                      <a:cubicBezTo>
                        <a:pt x="24653" y="0"/>
                        <a:pt x="31735" y="7082"/>
                        <a:pt x="31735" y="15867"/>
                      </a:cubicBezTo>
                      <a:cubicBezTo>
                        <a:pt x="31735" y="24653"/>
                        <a:pt x="24653" y="31734"/>
                        <a:pt x="15868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7" name="Google Shape;877;p32"/>
                <p:cNvSpPr/>
                <p:nvPr/>
              </p:nvSpPr>
              <p:spPr>
                <a:xfrm>
                  <a:off x="5149138" y="4843196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0" y="15867"/>
                      </a:moveTo>
                      <a:cubicBezTo>
                        <a:pt x="0" y="7082"/>
                        <a:pt x="7082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8" name="Google Shape;878;p32"/>
                <p:cNvSpPr/>
                <p:nvPr/>
              </p:nvSpPr>
              <p:spPr>
                <a:xfrm>
                  <a:off x="5577496" y="5092597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0" y="15867"/>
                      </a:moveTo>
                      <a:cubicBezTo>
                        <a:pt x="0" y="7082"/>
                        <a:pt x="7082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9" name="Google Shape;879;p32"/>
                <p:cNvSpPr/>
                <p:nvPr/>
              </p:nvSpPr>
              <p:spPr>
                <a:xfrm>
                  <a:off x="5577496" y="4103352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0" y="15867"/>
                      </a:moveTo>
                      <a:cubicBezTo>
                        <a:pt x="0" y="7081"/>
                        <a:pt x="7082" y="0"/>
                        <a:pt x="15867" y="0"/>
                      </a:cubicBezTo>
                      <a:cubicBezTo>
                        <a:pt x="24653" y="0"/>
                        <a:pt x="31734" y="7081"/>
                        <a:pt x="31734" y="15867"/>
                      </a:cubicBez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0" name="Google Shape;880;p32"/>
                <p:cNvSpPr/>
                <p:nvPr/>
              </p:nvSpPr>
              <p:spPr>
                <a:xfrm>
                  <a:off x="6005855" y="4351688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0" y="15867"/>
                      </a:moveTo>
                      <a:cubicBezTo>
                        <a:pt x="0" y="7082"/>
                        <a:pt x="7082" y="0"/>
                        <a:pt x="15868" y="0"/>
                      </a:cubicBezTo>
                      <a:cubicBezTo>
                        <a:pt x="24653" y="0"/>
                        <a:pt x="31735" y="7082"/>
                        <a:pt x="31735" y="15867"/>
                      </a:cubicBezTo>
                      <a:cubicBezTo>
                        <a:pt x="31735" y="24653"/>
                        <a:pt x="24653" y="31734"/>
                        <a:pt x="15868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1" name="Google Shape;881;p32"/>
                <p:cNvSpPr/>
                <p:nvPr/>
              </p:nvSpPr>
              <p:spPr>
                <a:xfrm>
                  <a:off x="5149138" y="4351688"/>
                  <a:ext cx="31734" cy="3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4" h="31734" extrusionOk="0">
                      <a:moveTo>
                        <a:pt x="0" y="15867"/>
                      </a:moveTo>
                      <a:cubicBezTo>
                        <a:pt x="0" y="7082"/>
                        <a:pt x="7082" y="0"/>
                        <a:pt x="15867" y="0"/>
                      </a:cubicBezTo>
                      <a:cubicBezTo>
                        <a:pt x="24653" y="0"/>
                        <a:pt x="31734" y="7082"/>
                        <a:pt x="31734" y="15867"/>
                      </a:cubicBezTo>
                      <a:cubicBezTo>
                        <a:pt x="31734" y="24653"/>
                        <a:pt x="24653" y="31734"/>
                        <a:pt x="15867" y="31734"/>
                      </a:cubicBezTo>
                      <a:cubicBezTo>
                        <a:pt x="7082" y="31734"/>
                        <a:pt x="0" y="24653"/>
                        <a:pt x="0" y="158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82" name="Google Shape;882;p32"/>
            <p:cNvSpPr/>
            <p:nvPr/>
          </p:nvSpPr>
          <p:spPr>
            <a:xfrm>
              <a:off x="1640991" y="4189287"/>
              <a:ext cx="701400" cy="809914"/>
            </a:xfrm>
            <a:custGeom>
              <a:avLst/>
              <a:gdLst/>
              <a:ahLst/>
              <a:cxnLst/>
              <a:rect l="l" t="t" r="r" b="b"/>
              <a:pathLst>
                <a:path w="701400" h="809914" extrusionOk="0">
                  <a:moveTo>
                    <a:pt x="0" y="202492"/>
                  </a:moveTo>
                  <a:lnTo>
                    <a:pt x="0" y="607423"/>
                  </a:lnTo>
                  <a:lnTo>
                    <a:pt x="350727" y="809915"/>
                  </a:lnTo>
                  <a:lnTo>
                    <a:pt x="701401" y="607423"/>
                  </a:lnTo>
                  <a:lnTo>
                    <a:pt x="701401" y="202492"/>
                  </a:lnTo>
                  <a:lnTo>
                    <a:pt x="350727" y="0"/>
                  </a:lnTo>
                  <a:lnTo>
                    <a:pt x="0" y="2024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3" name="Google Shape;883;p32"/>
            <p:cNvGrpSpPr/>
            <p:nvPr/>
          </p:nvGrpSpPr>
          <p:grpSpPr>
            <a:xfrm>
              <a:off x="382915" y="4607446"/>
              <a:ext cx="1303392" cy="1505032"/>
              <a:chOff x="5793115" y="4815721"/>
              <a:chExt cx="1303392" cy="1505032"/>
            </a:xfrm>
          </p:grpSpPr>
          <p:sp>
            <p:nvSpPr>
              <p:cNvPr id="884" name="Google Shape;884;p32"/>
              <p:cNvSpPr/>
              <p:nvPr/>
            </p:nvSpPr>
            <p:spPr>
              <a:xfrm>
                <a:off x="5793115" y="4815721"/>
                <a:ext cx="1303392" cy="1505032"/>
              </a:xfrm>
              <a:custGeom>
                <a:avLst/>
                <a:gdLst/>
                <a:ahLst/>
                <a:cxnLst/>
                <a:rect l="l" t="t" r="r" b="b"/>
                <a:pathLst>
                  <a:path w="1303392" h="1505032" extrusionOk="0">
                    <a:moveTo>
                      <a:pt x="0" y="376285"/>
                    </a:moveTo>
                    <a:lnTo>
                      <a:pt x="0" y="1128801"/>
                    </a:lnTo>
                    <a:lnTo>
                      <a:pt x="651670" y="1505033"/>
                    </a:lnTo>
                    <a:lnTo>
                      <a:pt x="1303392" y="1128801"/>
                    </a:lnTo>
                    <a:lnTo>
                      <a:pt x="1303392" y="376285"/>
                    </a:lnTo>
                    <a:lnTo>
                      <a:pt x="651670" y="0"/>
                    </a:lnTo>
                    <a:lnTo>
                      <a:pt x="0" y="37628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885;p32"/>
              <p:cNvSpPr/>
              <p:nvPr/>
            </p:nvSpPr>
            <p:spPr>
              <a:xfrm>
                <a:off x="5968398" y="5018107"/>
                <a:ext cx="952825" cy="1100261"/>
              </a:xfrm>
              <a:custGeom>
                <a:avLst/>
                <a:gdLst/>
                <a:ahLst/>
                <a:cxnLst/>
                <a:rect l="l" t="t" r="r" b="b"/>
                <a:pathLst>
                  <a:path w="952825" h="1100261" extrusionOk="0">
                    <a:moveTo>
                      <a:pt x="0" y="275065"/>
                    </a:moveTo>
                    <a:lnTo>
                      <a:pt x="0" y="825197"/>
                    </a:lnTo>
                    <a:lnTo>
                      <a:pt x="476387" y="1100262"/>
                    </a:lnTo>
                    <a:lnTo>
                      <a:pt x="952826" y="825197"/>
                    </a:lnTo>
                    <a:lnTo>
                      <a:pt x="952826" y="275065"/>
                    </a:lnTo>
                    <a:lnTo>
                      <a:pt x="476387" y="0"/>
                    </a:lnTo>
                    <a:lnTo>
                      <a:pt x="0" y="275065"/>
                    </a:lnTo>
                    <a:close/>
                  </a:path>
                </a:pathLst>
              </a:custGeom>
              <a:solidFill>
                <a:schemeClr val="lt2"/>
              </a:solidFill>
              <a:ln w="12500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6" name="Google Shape;886;p32"/>
            <p:cNvSpPr/>
            <p:nvPr/>
          </p:nvSpPr>
          <p:spPr>
            <a:xfrm>
              <a:off x="12619" y="4225038"/>
              <a:ext cx="341089" cy="393855"/>
            </a:xfrm>
            <a:custGeom>
              <a:avLst/>
              <a:gdLst/>
              <a:ahLst/>
              <a:cxnLst/>
              <a:rect l="l" t="t" r="r" b="b"/>
              <a:pathLst>
                <a:path w="341089" h="393855" extrusionOk="0">
                  <a:moveTo>
                    <a:pt x="0" y="98451"/>
                  </a:moveTo>
                  <a:lnTo>
                    <a:pt x="0" y="295352"/>
                  </a:lnTo>
                  <a:lnTo>
                    <a:pt x="170545" y="393856"/>
                  </a:lnTo>
                  <a:lnTo>
                    <a:pt x="341090" y="295352"/>
                  </a:lnTo>
                  <a:lnTo>
                    <a:pt x="341090" y="98451"/>
                  </a:lnTo>
                  <a:lnTo>
                    <a:pt x="170545" y="0"/>
                  </a:lnTo>
                  <a:lnTo>
                    <a:pt x="0" y="984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32"/>
            <p:cNvSpPr/>
            <p:nvPr/>
          </p:nvSpPr>
          <p:spPr>
            <a:xfrm>
              <a:off x="-49949" y="3185047"/>
              <a:ext cx="466216" cy="538310"/>
            </a:xfrm>
            <a:custGeom>
              <a:avLst/>
              <a:gdLst/>
              <a:ahLst/>
              <a:cxnLst/>
              <a:rect l="l" t="t" r="r" b="b"/>
              <a:pathLst>
                <a:path w="466216" h="538310" extrusionOk="0">
                  <a:moveTo>
                    <a:pt x="0" y="134551"/>
                  </a:moveTo>
                  <a:lnTo>
                    <a:pt x="0" y="403707"/>
                  </a:lnTo>
                  <a:lnTo>
                    <a:pt x="233108" y="538311"/>
                  </a:lnTo>
                  <a:lnTo>
                    <a:pt x="466217" y="403707"/>
                  </a:lnTo>
                  <a:lnTo>
                    <a:pt x="466217" y="134551"/>
                  </a:lnTo>
                  <a:lnTo>
                    <a:pt x="233108" y="0"/>
                  </a:lnTo>
                  <a:lnTo>
                    <a:pt x="0" y="1345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8" name="Google Shape;888;p32"/>
            <p:cNvGrpSpPr/>
            <p:nvPr/>
          </p:nvGrpSpPr>
          <p:grpSpPr>
            <a:xfrm>
              <a:off x="1598552" y="3897201"/>
              <a:ext cx="260404" cy="242439"/>
              <a:chOff x="7568014" y="5447038"/>
              <a:chExt cx="260404" cy="242439"/>
            </a:xfrm>
          </p:grpSpPr>
          <p:sp>
            <p:nvSpPr>
              <p:cNvPr id="889" name="Google Shape;889;p32"/>
              <p:cNvSpPr/>
              <p:nvPr/>
            </p:nvSpPr>
            <p:spPr>
              <a:xfrm>
                <a:off x="7568014" y="5447038"/>
                <a:ext cx="260404" cy="242439"/>
              </a:xfrm>
              <a:custGeom>
                <a:avLst/>
                <a:gdLst/>
                <a:ahLst/>
                <a:cxnLst/>
                <a:rect l="l" t="t" r="r" b="b"/>
                <a:pathLst>
                  <a:path w="260404" h="242439" extrusionOk="0">
                    <a:moveTo>
                      <a:pt x="130191" y="18916"/>
                    </a:moveTo>
                    <a:cubicBezTo>
                      <a:pt x="33550" y="-57864"/>
                      <a:pt x="-106698" y="115662"/>
                      <a:pt x="130191" y="242440"/>
                    </a:cubicBezTo>
                    <a:cubicBezTo>
                      <a:pt x="367133" y="115662"/>
                      <a:pt x="226831" y="-57864"/>
                      <a:pt x="130191" y="189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32"/>
              <p:cNvSpPr/>
              <p:nvPr/>
            </p:nvSpPr>
            <p:spPr>
              <a:xfrm>
                <a:off x="7647143" y="5512543"/>
                <a:ext cx="102124" cy="102070"/>
              </a:xfrm>
              <a:custGeom>
                <a:avLst/>
                <a:gdLst/>
                <a:ahLst/>
                <a:cxnLst/>
                <a:rect l="l" t="t" r="r" b="b"/>
                <a:pathLst>
                  <a:path w="102124" h="102070" extrusionOk="0">
                    <a:moveTo>
                      <a:pt x="102125" y="43608"/>
                    </a:moveTo>
                    <a:lnTo>
                      <a:pt x="58464" y="43608"/>
                    </a:lnTo>
                    <a:lnTo>
                      <a:pt x="58464" y="0"/>
                    </a:lnTo>
                    <a:lnTo>
                      <a:pt x="43662" y="0"/>
                    </a:lnTo>
                    <a:lnTo>
                      <a:pt x="43662" y="43608"/>
                    </a:lnTo>
                    <a:lnTo>
                      <a:pt x="0" y="43608"/>
                    </a:lnTo>
                    <a:lnTo>
                      <a:pt x="0" y="58410"/>
                    </a:lnTo>
                    <a:lnTo>
                      <a:pt x="43662" y="58410"/>
                    </a:lnTo>
                    <a:lnTo>
                      <a:pt x="43662" y="102071"/>
                    </a:lnTo>
                    <a:lnTo>
                      <a:pt x="58464" y="102071"/>
                    </a:lnTo>
                    <a:lnTo>
                      <a:pt x="58464" y="58410"/>
                    </a:lnTo>
                    <a:lnTo>
                      <a:pt x="102125" y="58410"/>
                    </a:lnTo>
                    <a:lnTo>
                      <a:pt x="102125" y="4360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9606D855-FA1D-40C8-B81A-5AC3F5C3F229}"/>
              </a:ext>
            </a:extLst>
          </p:cNvPr>
          <p:cNvSpPr/>
          <p:nvPr/>
        </p:nvSpPr>
        <p:spPr>
          <a:xfrm>
            <a:off x="382914" y="526150"/>
            <a:ext cx="3969555" cy="2725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Synthesis of  Flame Retardant Composite Material Based on Waste Natural Products and Their Application as Shielding Materials Against Electromagnetic Radiation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720FF00-AB73-473A-8E34-B593E0007DA5}"/>
              </a:ext>
            </a:extLst>
          </p:cNvPr>
          <p:cNvSpPr/>
          <p:nvPr/>
        </p:nvSpPr>
        <p:spPr>
          <a:xfrm>
            <a:off x="556390" y="3441483"/>
            <a:ext cx="3737611" cy="110928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Dr.Widad Salih </a:t>
            </a:r>
            <a:r>
              <a:rPr lang="en-US" sz="1800" b="1" i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Hanoosh</a:t>
            </a:r>
            <a:endParaRPr lang="en-US" sz="1800" b="1" i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ورق سدر مجفف ( 50 جم ) - متجر عطارة المدينة">
            <a:extLst>
              <a:ext uri="{FF2B5EF4-FFF2-40B4-BE49-F238E27FC236}">
                <a16:creationId xmlns:a16="http://schemas.microsoft.com/office/drawing/2014/main" id="{FF3288A4-166A-4205-BF69-0EC8ECE5B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07" y="509255"/>
            <a:ext cx="4062386" cy="232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تعرفي على فوائد ورق السدر المطحون - يوميات مامي - MamyDays">
            <a:extLst>
              <a:ext uri="{FF2B5EF4-FFF2-40B4-BE49-F238E27FC236}">
                <a16:creationId xmlns:a16="http://schemas.microsoft.com/office/drawing/2014/main" id="{C7EDD221-4C4C-4A04-A6CD-405975C90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132" y="2980730"/>
            <a:ext cx="4030861" cy="198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127BB5-AB8C-4F8F-B023-D24907A25163}"/>
              </a:ext>
            </a:extLst>
          </p:cNvPr>
          <p:cNvSpPr/>
          <p:nvPr/>
        </p:nvSpPr>
        <p:spPr>
          <a:xfrm>
            <a:off x="1956391" y="308344"/>
            <a:ext cx="5337544" cy="3508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latin typeface="Algerian" panose="04020705040A02060702" pitchFamily="82" charset="0"/>
              </a:rPr>
              <a:t>Mold curing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AB33A6-8FF2-48AC-AEF5-0257FFABC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716" y="839973"/>
            <a:ext cx="4678325" cy="3880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C04B5F-CA7B-4502-8BEA-52289E9C2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79" y="901332"/>
            <a:ext cx="3710763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64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E979D5-2AB1-4F09-944B-68C4B0157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89098"/>
            <a:ext cx="6725093" cy="41998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CDFE7E-17A1-4654-908C-95B61CE52D4A}"/>
              </a:ext>
            </a:extLst>
          </p:cNvPr>
          <p:cNvSpPr/>
          <p:nvPr/>
        </p:nvSpPr>
        <p:spPr>
          <a:xfrm>
            <a:off x="2147777" y="4338083"/>
            <a:ext cx="5337544" cy="3508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latin typeface="Algerian" panose="04020705040A02060702" pitchFamily="82" charset="0"/>
              </a:rPr>
              <a:t>Compression Molding </a:t>
            </a:r>
          </a:p>
        </p:txBody>
      </p:sp>
    </p:spTree>
    <p:extLst>
      <p:ext uri="{BB962C8B-B14F-4D97-AF65-F5344CB8AC3E}">
        <p14:creationId xmlns:p14="http://schemas.microsoft.com/office/powerpoint/2010/main" val="1893539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99841-3678-43AA-89F0-5DA3032856D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48" y="79191"/>
            <a:ext cx="4714875" cy="249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63BBD0-EA48-4998-B2E1-97EB275AAF4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36032" y="2673535"/>
            <a:ext cx="2600325" cy="2390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C40C0E-D600-490E-ACC9-BCE654E8D69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07" y="2635435"/>
            <a:ext cx="2600325" cy="242887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A62B35-2C4D-4237-BE05-648C4341E40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063006" y="2635434"/>
            <a:ext cx="3288452" cy="24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82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64E8E1-DA45-49EF-8324-9A68241D5EE3}"/>
              </a:ext>
            </a:extLst>
          </p:cNvPr>
          <p:cNvSpPr/>
          <p:nvPr/>
        </p:nvSpPr>
        <p:spPr>
          <a:xfrm>
            <a:off x="1956391" y="308344"/>
            <a:ext cx="5337544" cy="3508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latin typeface="Algerian" panose="04020705040A02060702" pitchFamily="82" charset="0"/>
              </a:rPr>
              <a:t>Flammability test </a:t>
            </a:r>
            <a:r>
              <a:rPr lang="ar-IQ" sz="2000" b="1" i="1" dirty="0">
                <a:solidFill>
                  <a:srgbClr val="002060"/>
                </a:solidFill>
                <a:latin typeface="Algerian" panose="04020705040A02060702" pitchFamily="82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Algerian" panose="04020705040A02060702" pitchFamily="82" charset="0"/>
              </a:rPr>
              <a:t>( ASTM D1230-22)</a:t>
            </a:r>
          </a:p>
        </p:txBody>
      </p:sp>
      <p:pic>
        <p:nvPicPr>
          <p:cNvPr id="4" name="video_2023-11-23_15-03-31">
            <a:hlinkClick r:id="" action="ppaction://media"/>
            <a:extLst>
              <a:ext uri="{FF2B5EF4-FFF2-40B4-BE49-F238E27FC236}">
                <a16:creationId xmlns:a16="http://schemas.microsoft.com/office/drawing/2014/main" id="{EF6A078D-7834-43A9-AB4D-2CA2179912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8717" y="765544"/>
            <a:ext cx="3636335" cy="4279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311418-974D-4A03-ACAA-2E13637CF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9" y="765544"/>
            <a:ext cx="3374840" cy="427960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206523-08D0-4A5E-B1A1-281DC67E09C9}"/>
              </a:ext>
            </a:extLst>
          </p:cNvPr>
          <p:cNvCxnSpPr/>
          <p:nvPr/>
        </p:nvCxnSpPr>
        <p:spPr>
          <a:xfrm flipH="1">
            <a:off x="1791588" y="2300620"/>
            <a:ext cx="1169581" cy="5422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B38402-A7BA-417A-962D-E15BAC6534E0}"/>
              </a:ext>
            </a:extLst>
          </p:cNvPr>
          <p:cNvCxnSpPr/>
          <p:nvPr/>
        </p:nvCxnSpPr>
        <p:spPr>
          <a:xfrm>
            <a:off x="499730" y="2349795"/>
            <a:ext cx="1052623" cy="6592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5EE6478-ED12-4920-BFF8-C43C8C6C8FDB}"/>
              </a:ext>
            </a:extLst>
          </p:cNvPr>
          <p:cNvSpPr/>
          <p:nvPr/>
        </p:nvSpPr>
        <p:spPr>
          <a:xfrm>
            <a:off x="2328530" y="1935126"/>
            <a:ext cx="935665" cy="255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Sample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2541F7-E8AC-4A17-9EF4-53BB8B0E5793}"/>
              </a:ext>
            </a:extLst>
          </p:cNvPr>
          <p:cNvSpPr/>
          <p:nvPr/>
        </p:nvSpPr>
        <p:spPr>
          <a:xfrm>
            <a:off x="82403" y="1913861"/>
            <a:ext cx="935665" cy="255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cm</a:t>
            </a:r>
          </a:p>
        </p:txBody>
      </p:sp>
    </p:spTree>
    <p:extLst>
      <p:ext uri="{BB962C8B-B14F-4D97-AF65-F5344CB8AC3E}">
        <p14:creationId xmlns:p14="http://schemas.microsoft.com/office/powerpoint/2010/main" val="380354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787F1B-1F5C-41DC-B381-992F0FC20045}"/>
              </a:ext>
            </a:extLst>
          </p:cNvPr>
          <p:cNvSpPr/>
          <p:nvPr/>
        </p:nvSpPr>
        <p:spPr>
          <a:xfrm>
            <a:off x="1956391" y="308344"/>
            <a:ext cx="5337544" cy="3508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latin typeface="Algerian" panose="04020705040A02060702" pitchFamily="82" charset="0"/>
              </a:rPr>
              <a:t>Ablative Test( ASTM E285-08 2020 )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CF4859-89AB-46AA-AACA-776A62BE9D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27774" y="942642"/>
            <a:ext cx="3288452" cy="347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5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2023-11-23_15-09-00">
            <a:hlinkClick r:id="" action="ppaction://media"/>
            <a:extLst>
              <a:ext uri="{FF2B5EF4-FFF2-40B4-BE49-F238E27FC236}">
                <a16:creationId xmlns:a16="http://schemas.microsoft.com/office/drawing/2014/main" id="{415C712C-8862-4980-A613-10D7BEE8B7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033" y="340241"/>
            <a:ext cx="8077200" cy="435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2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2F9E7BC-1726-4919-90EC-911B787C8659}"/>
              </a:ext>
            </a:extLst>
          </p:cNvPr>
          <p:cNvSpPr/>
          <p:nvPr/>
        </p:nvSpPr>
        <p:spPr>
          <a:xfrm>
            <a:off x="350874" y="287079"/>
            <a:ext cx="8176438" cy="422112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>
                <a:solidFill>
                  <a:srgbClr val="002060"/>
                </a:solidFill>
                <a:latin typeface="Algerian" panose="04020705040A02060702" pitchFamily="82" charset="0"/>
              </a:rPr>
              <a:t>Application</a:t>
            </a:r>
          </a:p>
          <a:p>
            <a:pPr algn="ctr"/>
            <a:r>
              <a:rPr lang="en-US" sz="3200" b="1" i="1" u="sng" dirty="0">
                <a:solidFill>
                  <a:srgbClr val="002060"/>
                </a:solidFill>
                <a:latin typeface="Algerian" panose="04020705040A02060702" pitchFamily="82" charset="0"/>
              </a:rPr>
              <a:t>AS shielding material For electromagnetic radiation</a:t>
            </a:r>
          </a:p>
        </p:txBody>
      </p:sp>
    </p:spTree>
    <p:extLst>
      <p:ext uri="{BB962C8B-B14F-4D97-AF65-F5344CB8AC3E}">
        <p14:creationId xmlns:p14="http://schemas.microsoft.com/office/powerpoint/2010/main" val="2876050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5F0AE4-17CC-4308-92D5-E2FC45B9F1F5}"/>
              </a:ext>
            </a:extLst>
          </p:cNvPr>
          <p:cNvSpPr/>
          <p:nvPr/>
        </p:nvSpPr>
        <p:spPr>
          <a:xfrm>
            <a:off x="1956391" y="308344"/>
            <a:ext cx="5337544" cy="3508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latin typeface="Algerian" panose="04020705040A02060702" pitchFamily="82" charset="0"/>
              </a:rPr>
              <a:t>X-RAY RADIATION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8D9CC6-A4A8-4613-B5D1-310E35B942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90847" y="1100138"/>
            <a:ext cx="6889897" cy="336553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8AD3814-890E-4AA9-B47D-89AB2CEFCFB4}"/>
              </a:ext>
            </a:extLst>
          </p:cNvPr>
          <p:cNvCxnSpPr/>
          <p:nvPr/>
        </p:nvCxnSpPr>
        <p:spPr>
          <a:xfrm flipV="1">
            <a:off x="4274288" y="2764465"/>
            <a:ext cx="988828" cy="106325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A4DDCDC-16AC-4777-AD56-4B470F90B47F}"/>
              </a:ext>
            </a:extLst>
          </p:cNvPr>
          <p:cNvSpPr/>
          <p:nvPr/>
        </p:nvSpPr>
        <p:spPr>
          <a:xfrm>
            <a:off x="3062176" y="3838353"/>
            <a:ext cx="1137684" cy="4572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816421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68B7F2-BDEB-4DF3-8DC6-6085B279D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934426"/>
              </p:ext>
            </p:extLst>
          </p:nvPr>
        </p:nvGraphicFramePr>
        <p:xfrm>
          <a:off x="808074" y="977219"/>
          <a:ext cx="7527851" cy="3189061"/>
        </p:xfrm>
        <a:graphic>
          <a:graphicData uri="http://schemas.openxmlformats.org/drawingml/2006/table">
            <a:tbl>
              <a:tblPr rtl="1" firstRow="1" firstCol="1" bandRow="1">
                <a:tableStyleId>{1F7E689B-72AD-46BF-A1DA-D0AC2A49EF29}</a:tableStyleId>
              </a:tblPr>
              <a:tblGrid>
                <a:gridCol w="1054837">
                  <a:extLst>
                    <a:ext uri="{9D8B030D-6E8A-4147-A177-3AD203B41FA5}">
                      <a16:colId xmlns:a16="http://schemas.microsoft.com/office/drawing/2014/main" val="1758308065"/>
                    </a:ext>
                  </a:extLst>
                </a:gridCol>
                <a:gridCol w="1048977">
                  <a:extLst>
                    <a:ext uri="{9D8B030D-6E8A-4147-A177-3AD203B41FA5}">
                      <a16:colId xmlns:a16="http://schemas.microsoft.com/office/drawing/2014/main" val="2425320932"/>
                    </a:ext>
                  </a:extLst>
                </a:gridCol>
                <a:gridCol w="1054837">
                  <a:extLst>
                    <a:ext uri="{9D8B030D-6E8A-4147-A177-3AD203B41FA5}">
                      <a16:colId xmlns:a16="http://schemas.microsoft.com/office/drawing/2014/main" val="2072436458"/>
                    </a:ext>
                  </a:extLst>
                </a:gridCol>
                <a:gridCol w="1205527">
                  <a:extLst>
                    <a:ext uri="{9D8B030D-6E8A-4147-A177-3AD203B41FA5}">
                      <a16:colId xmlns:a16="http://schemas.microsoft.com/office/drawing/2014/main" val="2050739954"/>
                    </a:ext>
                  </a:extLst>
                </a:gridCol>
                <a:gridCol w="983998">
                  <a:extLst>
                    <a:ext uri="{9D8B030D-6E8A-4147-A177-3AD203B41FA5}">
                      <a16:colId xmlns:a16="http://schemas.microsoft.com/office/drawing/2014/main" val="2937893293"/>
                    </a:ext>
                  </a:extLst>
                </a:gridCol>
                <a:gridCol w="2179675">
                  <a:extLst>
                    <a:ext uri="{9D8B030D-6E8A-4147-A177-3AD203B41FA5}">
                      <a16:colId xmlns:a16="http://schemas.microsoft.com/office/drawing/2014/main" val="1620759284"/>
                    </a:ext>
                  </a:extLst>
                </a:gridCol>
              </a:tblGrid>
              <a:tr h="88695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I</a:t>
                      </a:r>
                      <a:r>
                        <a:rPr lang="en-US" sz="1600" b="1" baseline="-25000" dirty="0" err="1">
                          <a:effectLst/>
                        </a:rPr>
                        <a:t>avr</a:t>
                      </a:r>
                      <a:r>
                        <a:rPr lang="en-US" sz="1600" b="1" baseline="-25000" dirty="0">
                          <a:effectLst/>
                        </a:rPr>
                        <a:t>.</a:t>
                      </a:r>
                      <a:r>
                        <a:rPr lang="en-US" sz="1600" b="1" dirty="0">
                          <a:effectLst/>
                        </a:rPr>
                        <a:t> (</a:t>
                      </a:r>
                      <a:r>
                        <a:rPr lang="en-US" sz="1600" b="1" dirty="0" err="1">
                          <a:effectLst/>
                        </a:rPr>
                        <a:t>cpm</a:t>
                      </a:r>
                      <a:r>
                        <a:rPr lang="en-US" sz="1600" b="1" dirty="0">
                          <a:effectLst/>
                        </a:rPr>
                        <a:t>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I</a:t>
                      </a:r>
                      <a:r>
                        <a:rPr lang="en-US" sz="1600" b="1" baseline="-25000">
                          <a:effectLst/>
                        </a:rPr>
                        <a:t>3</a:t>
                      </a:r>
                      <a:r>
                        <a:rPr lang="en-US" sz="1600" b="1">
                          <a:effectLst/>
                        </a:rPr>
                        <a:t>(cpm)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I</a:t>
                      </a:r>
                      <a:r>
                        <a:rPr lang="en-US" sz="1600" b="1" baseline="-25000" dirty="0">
                          <a:effectLst/>
                        </a:rPr>
                        <a:t>2</a:t>
                      </a:r>
                      <a:r>
                        <a:rPr lang="en-US" sz="1600" b="1" dirty="0">
                          <a:effectLst/>
                        </a:rPr>
                        <a:t>(</a:t>
                      </a:r>
                      <a:r>
                        <a:rPr lang="en-US" sz="1600" b="1" dirty="0" err="1">
                          <a:effectLst/>
                        </a:rPr>
                        <a:t>cpm</a:t>
                      </a:r>
                      <a:r>
                        <a:rPr lang="en-US" sz="1600" b="1" dirty="0">
                          <a:effectLst/>
                        </a:rPr>
                        <a:t>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I</a:t>
                      </a:r>
                      <a:r>
                        <a:rPr lang="en-US" sz="1600" b="1" baseline="-25000">
                          <a:effectLst/>
                        </a:rPr>
                        <a:t>1</a:t>
                      </a:r>
                      <a:r>
                        <a:rPr lang="en-US" sz="1600" b="1">
                          <a:effectLst/>
                        </a:rPr>
                        <a:t>(cpm)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Sample Thickness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Sample SM1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251587"/>
                  </a:ext>
                </a:extLst>
              </a:tr>
              <a:tr h="28594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IQ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28993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29175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28750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1 cm 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SM1.1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566197"/>
                  </a:ext>
                </a:extLst>
              </a:tr>
              <a:tr h="28594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IQ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27750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27800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27697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1 cm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SM1.2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475199"/>
                  </a:ext>
                </a:extLst>
              </a:tr>
              <a:tr h="28594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IQ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31032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32125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31798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1 cm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SM1.3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129032"/>
                  </a:ext>
                </a:extLst>
              </a:tr>
              <a:tr h="28594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IQ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8088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8094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8172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2 cm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SM1.1+SM1.2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621279"/>
                  </a:ext>
                </a:extLst>
              </a:tr>
              <a:tr h="28594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IQ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8567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8573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8571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2 cm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SM1.1+SM1.3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079799"/>
                  </a:ext>
                </a:extLst>
              </a:tr>
              <a:tr h="28594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IQ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9011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8981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8990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2 cm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SM1.2+SM1.3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285840"/>
                  </a:ext>
                </a:extLst>
              </a:tr>
              <a:tr h="5864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IQ" sz="1600" b="1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2633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2618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2652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3 cm 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SM1.1+SM1.2+SM1.3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01106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DB5FD8F-72CA-4555-A7D6-F0EA8274BC37}"/>
              </a:ext>
            </a:extLst>
          </p:cNvPr>
          <p:cNvSpPr/>
          <p:nvPr/>
        </p:nvSpPr>
        <p:spPr>
          <a:xfrm>
            <a:off x="1244009" y="637953"/>
            <a:ext cx="6464596" cy="2658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Data obtained from X-ray detection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DC81DA-288D-4414-BCA7-42754044D30E}"/>
              </a:ext>
            </a:extLst>
          </p:cNvPr>
          <p:cNvSpPr/>
          <p:nvPr/>
        </p:nvSpPr>
        <p:spPr>
          <a:xfrm>
            <a:off x="1244009" y="4353146"/>
            <a:ext cx="6464596" cy="2658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Note : Io  = 109586 CPM</a:t>
            </a:r>
          </a:p>
        </p:txBody>
      </p:sp>
    </p:spTree>
    <p:extLst>
      <p:ext uri="{BB962C8B-B14F-4D97-AF65-F5344CB8AC3E}">
        <p14:creationId xmlns:p14="http://schemas.microsoft.com/office/powerpoint/2010/main" val="1122932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3A7381-7184-4C4F-8943-0871D957ECC6}"/>
              </a:ext>
            </a:extLst>
          </p:cNvPr>
          <p:cNvSpPr/>
          <p:nvPr/>
        </p:nvSpPr>
        <p:spPr>
          <a:xfrm>
            <a:off x="1956391" y="308344"/>
            <a:ext cx="5337544" cy="3508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latin typeface="Algerian" panose="04020705040A02060702" pitchFamily="82" charset="0"/>
              </a:rPr>
              <a:t>Gama -RAY RADIATION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948530-145E-4B54-9C20-E8FF3CD8A9E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7641" y="966787"/>
            <a:ext cx="3916768" cy="4009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ED9C58-2BDA-4F42-BD3B-8AE6B0D7007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887211" y="981075"/>
            <a:ext cx="3729148" cy="3994962"/>
          </a:xfrm>
          <a:prstGeom prst="rect">
            <a:avLst/>
          </a:prstGeom>
        </p:spPr>
      </p:pic>
      <p:sp>
        <p:nvSpPr>
          <p:cNvPr id="6" name="Text Box 28">
            <a:extLst>
              <a:ext uri="{FF2B5EF4-FFF2-40B4-BE49-F238E27FC236}">
                <a16:creationId xmlns:a16="http://schemas.microsoft.com/office/drawing/2014/main" id="{53DC14B3-A495-4B3F-8E78-03E051BE66A3}"/>
              </a:ext>
            </a:extLst>
          </p:cNvPr>
          <p:cNvSpPr txBox="1"/>
          <p:nvPr/>
        </p:nvSpPr>
        <p:spPr>
          <a:xfrm>
            <a:off x="880066" y="1368609"/>
            <a:ext cx="1076325" cy="428625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Gamma source in side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F03FE8-D799-49E5-A377-DCEF2AAC7CB3}"/>
              </a:ext>
            </a:extLst>
          </p:cNvPr>
          <p:cNvCxnSpPr/>
          <p:nvPr/>
        </p:nvCxnSpPr>
        <p:spPr>
          <a:xfrm>
            <a:off x="2004016" y="1582921"/>
            <a:ext cx="609600" cy="33337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 Box 30">
            <a:extLst>
              <a:ext uri="{FF2B5EF4-FFF2-40B4-BE49-F238E27FC236}">
                <a16:creationId xmlns:a16="http://schemas.microsoft.com/office/drawing/2014/main" id="{7E1BC900-AABD-4F02-8DC3-213D33669995}"/>
              </a:ext>
            </a:extLst>
          </p:cNvPr>
          <p:cNvSpPr txBox="1"/>
          <p:nvPr/>
        </p:nvSpPr>
        <p:spPr>
          <a:xfrm>
            <a:off x="1184866" y="4373526"/>
            <a:ext cx="1123950" cy="266700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Samples holder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76A408-B8C7-4CF4-A808-7A494C5AACD2}"/>
              </a:ext>
            </a:extLst>
          </p:cNvPr>
          <p:cNvCxnSpPr>
            <a:cxnSpLocks/>
          </p:cNvCxnSpPr>
          <p:nvPr/>
        </p:nvCxnSpPr>
        <p:spPr>
          <a:xfrm flipV="1">
            <a:off x="2245020" y="3116449"/>
            <a:ext cx="1104236" cy="112799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 Box 25">
            <a:extLst>
              <a:ext uri="{FF2B5EF4-FFF2-40B4-BE49-F238E27FC236}">
                <a16:creationId xmlns:a16="http://schemas.microsoft.com/office/drawing/2014/main" id="{8B871BAA-3D4C-4AA9-9DF5-80C76537F57F}"/>
              </a:ext>
            </a:extLst>
          </p:cNvPr>
          <p:cNvSpPr txBox="1"/>
          <p:nvPr/>
        </p:nvSpPr>
        <p:spPr>
          <a:xfrm>
            <a:off x="691005" y="2849749"/>
            <a:ext cx="695325" cy="26670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samples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49EA30-8FD0-4842-901C-7B00C217DA27}"/>
              </a:ext>
            </a:extLst>
          </p:cNvPr>
          <p:cNvCxnSpPr>
            <a:cxnSpLocks/>
          </p:cNvCxnSpPr>
          <p:nvPr/>
        </p:nvCxnSpPr>
        <p:spPr>
          <a:xfrm>
            <a:off x="1182873" y="3116449"/>
            <a:ext cx="446233" cy="46185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337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21B713-9C1F-4132-8F56-9AA159E4F676}"/>
              </a:ext>
            </a:extLst>
          </p:cNvPr>
          <p:cNvSpPr/>
          <p:nvPr/>
        </p:nvSpPr>
        <p:spPr>
          <a:xfrm>
            <a:off x="1743740" y="372141"/>
            <a:ext cx="5667153" cy="51036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3200" b="1" dirty="0">
                <a:solidFill>
                  <a:schemeClr val="tx1"/>
                </a:solidFill>
              </a:rPr>
              <a:t>ماذا يحتوي نبات ورق السدر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56F6B87F-7666-4A3D-9261-233CBF10A532}"/>
              </a:ext>
            </a:extLst>
          </p:cNvPr>
          <p:cNvSpPr/>
          <p:nvPr/>
        </p:nvSpPr>
        <p:spPr>
          <a:xfrm>
            <a:off x="2530547" y="854589"/>
            <a:ext cx="4316819" cy="65725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400" b="1" u="sng" dirty="0">
                <a:solidFill>
                  <a:schemeClr val="tx1"/>
                </a:solidFill>
              </a:rPr>
              <a:t>فلافونايد</a:t>
            </a:r>
            <a:endParaRPr lang="en-US" sz="2400" b="1" u="sng" dirty="0">
              <a:solidFill>
                <a:schemeClr val="tx1"/>
              </a:solidFill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AC167FB-EC94-40E8-B09F-ADEFD7F48E68}"/>
              </a:ext>
            </a:extLst>
          </p:cNvPr>
          <p:cNvSpPr/>
          <p:nvPr/>
        </p:nvSpPr>
        <p:spPr>
          <a:xfrm>
            <a:off x="1291851" y="1550372"/>
            <a:ext cx="6794205" cy="640619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400" b="1" u="sng" dirty="0">
                <a:solidFill>
                  <a:schemeClr val="tx1"/>
                </a:solidFill>
              </a:rPr>
              <a:t>مركبات فينولية </a:t>
            </a:r>
            <a:endParaRPr lang="en-US" sz="2400" b="1" u="sng" dirty="0">
              <a:solidFill>
                <a:schemeClr val="tx1"/>
              </a:solidFill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DA3692E5-431B-4802-AC36-065F65CA38D0}"/>
              </a:ext>
            </a:extLst>
          </p:cNvPr>
          <p:cNvSpPr/>
          <p:nvPr/>
        </p:nvSpPr>
        <p:spPr>
          <a:xfrm>
            <a:off x="2530546" y="2190991"/>
            <a:ext cx="4316819" cy="6406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400" b="1" u="sng" dirty="0">
                <a:solidFill>
                  <a:schemeClr val="tx1"/>
                </a:solidFill>
              </a:rPr>
              <a:t>قلويات</a:t>
            </a:r>
            <a:endParaRPr lang="en-US" sz="2400" b="1" u="sng" dirty="0">
              <a:solidFill>
                <a:schemeClr val="tx1"/>
              </a:solidFill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EA95DAE6-3CE8-4C13-9C42-095EFFB2D4B2}"/>
              </a:ext>
            </a:extLst>
          </p:cNvPr>
          <p:cNvSpPr/>
          <p:nvPr/>
        </p:nvSpPr>
        <p:spPr>
          <a:xfrm>
            <a:off x="2530545" y="2878103"/>
            <a:ext cx="4316819" cy="5941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400" b="1" u="sng" dirty="0">
                <a:solidFill>
                  <a:schemeClr val="tx1"/>
                </a:solidFill>
              </a:rPr>
              <a:t>البكتينات</a:t>
            </a:r>
            <a:endParaRPr lang="en-US" sz="2400" b="1" u="sng" dirty="0">
              <a:solidFill>
                <a:schemeClr val="tx1"/>
              </a:solidFill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5A104F69-893F-4B47-9937-6519795584E3}"/>
              </a:ext>
            </a:extLst>
          </p:cNvPr>
          <p:cNvSpPr/>
          <p:nvPr/>
        </p:nvSpPr>
        <p:spPr>
          <a:xfrm>
            <a:off x="2493334" y="3493538"/>
            <a:ext cx="4752754" cy="97955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400" b="1" u="sng" dirty="0">
                <a:solidFill>
                  <a:schemeClr val="tx1"/>
                </a:solidFill>
              </a:rPr>
              <a:t>بعض المواد الصابونية </a:t>
            </a:r>
          </a:p>
          <a:p>
            <a:pPr algn="ctr"/>
            <a:endParaRPr lang="en-US" sz="2400" b="1" u="sng" dirty="0">
              <a:solidFill>
                <a:schemeClr val="tx1"/>
              </a:solidFill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D6F84C58-8E2E-42CA-BAAB-DAC37FB449C0}"/>
              </a:ext>
            </a:extLst>
          </p:cNvPr>
          <p:cNvSpPr/>
          <p:nvPr/>
        </p:nvSpPr>
        <p:spPr>
          <a:xfrm>
            <a:off x="2711301" y="4473094"/>
            <a:ext cx="4316819" cy="57545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400" b="1" u="sng" dirty="0">
                <a:solidFill>
                  <a:schemeClr val="tx1"/>
                </a:solidFill>
              </a:rPr>
              <a:t>حامض التانيك </a:t>
            </a:r>
            <a:endParaRPr lang="en-US" sz="24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62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4.png">
            <a:extLst>
              <a:ext uri="{FF2B5EF4-FFF2-40B4-BE49-F238E27FC236}">
                <a16:creationId xmlns:a16="http://schemas.microsoft.com/office/drawing/2014/main" id="{6BDD44BF-3524-48B9-B7EE-87BBE39C98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837" y="393082"/>
            <a:ext cx="7102548" cy="3785191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058A55-0D3D-4C32-82D2-318BF3895B13}"/>
              </a:ext>
            </a:extLst>
          </p:cNvPr>
          <p:cNvSpPr/>
          <p:nvPr/>
        </p:nvSpPr>
        <p:spPr>
          <a:xfrm>
            <a:off x="1350335" y="4486941"/>
            <a:ext cx="6581552" cy="3827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CPM and Exposure dose of gamma rate as a function of sample (SM1) thickness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381DA8-E97B-45C8-950A-CB0452F02875}"/>
              </a:ext>
            </a:extLst>
          </p:cNvPr>
          <p:cNvSpPr/>
          <p:nvPr/>
        </p:nvSpPr>
        <p:spPr>
          <a:xfrm>
            <a:off x="4572000" y="861237"/>
            <a:ext cx="2169042" cy="5316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Cs-127 Gamma source</a:t>
            </a:r>
          </a:p>
        </p:txBody>
      </p:sp>
    </p:spTree>
    <p:extLst>
      <p:ext uri="{BB962C8B-B14F-4D97-AF65-F5344CB8AC3E}">
        <p14:creationId xmlns:p14="http://schemas.microsoft.com/office/powerpoint/2010/main" val="2868078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F6295-57F7-4506-B245-4C48E75595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11102" y="807963"/>
            <a:ext cx="6921795" cy="3976577"/>
          </a:xfrm>
          <a:prstGeom prst="rect">
            <a:avLst/>
          </a:prstGeom>
        </p:spPr>
      </p:pic>
      <p:sp>
        <p:nvSpPr>
          <p:cNvPr id="5" name="Text Box 33">
            <a:extLst>
              <a:ext uri="{FF2B5EF4-FFF2-40B4-BE49-F238E27FC236}">
                <a16:creationId xmlns:a16="http://schemas.microsoft.com/office/drawing/2014/main" id="{2E54F318-ED8F-4F30-A276-970ADDA191B1}"/>
              </a:ext>
            </a:extLst>
          </p:cNvPr>
          <p:cNvSpPr txBox="1"/>
          <p:nvPr/>
        </p:nvSpPr>
        <p:spPr>
          <a:xfrm>
            <a:off x="2657475" y="3918541"/>
            <a:ext cx="1914525" cy="30480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Polymeric composites sample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56C908D-DE6F-41A8-AD0C-970CC6B07796}"/>
              </a:ext>
            </a:extLst>
          </p:cNvPr>
          <p:cNvCxnSpPr>
            <a:cxnSpLocks/>
          </p:cNvCxnSpPr>
          <p:nvPr/>
        </p:nvCxnSpPr>
        <p:spPr>
          <a:xfrm>
            <a:off x="3013887" y="1008098"/>
            <a:ext cx="813834" cy="4910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7D4FFBF-2EF2-40D6-961D-00F6E0E7E7BC}"/>
              </a:ext>
            </a:extLst>
          </p:cNvPr>
          <p:cNvCxnSpPr>
            <a:cxnSpLocks/>
          </p:cNvCxnSpPr>
          <p:nvPr/>
        </p:nvCxnSpPr>
        <p:spPr>
          <a:xfrm flipV="1">
            <a:off x="4263656" y="3040912"/>
            <a:ext cx="1520456" cy="8776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6327723-86F0-4865-BBDD-9435380D4752}"/>
              </a:ext>
            </a:extLst>
          </p:cNvPr>
          <p:cNvSpPr/>
          <p:nvPr/>
        </p:nvSpPr>
        <p:spPr>
          <a:xfrm>
            <a:off x="1956391" y="308344"/>
            <a:ext cx="5337544" cy="3508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latin typeface="Algerian" panose="04020705040A02060702" pitchFamily="82" charset="0"/>
              </a:rPr>
              <a:t>Neutron SOURCE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B3D391-D0D9-481F-9848-E56DD8CDA473}"/>
              </a:ext>
            </a:extLst>
          </p:cNvPr>
          <p:cNvSpPr/>
          <p:nvPr/>
        </p:nvSpPr>
        <p:spPr>
          <a:xfrm>
            <a:off x="1286539" y="908197"/>
            <a:ext cx="1661503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Am-Be Source</a:t>
            </a:r>
          </a:p>
        </p:txBody>
      </p:sp>
    </p:spTree>
    <p:extLst>
      <p:ext uri="{BB962C8B-B14F-4D97-AF65-F5344CB8AC3E}">
        <p14:creationId xmlns:p14="http://schemas.microsoft.com/office/powerpoint/2010/main" val="4227812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.png">
            <a:extLst>
              <a:ext uri="{FF2B5EF4-FFF2-40B4-BE49-F238E27FC236}">
                <a16:creationId xmlns:a16="http://schemas.microsoft.com/office/drawing/2014/main" id="{66CB70E1-77EF-421B-8EB0-992693BFDDF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261" y="372139"/>
            <a:ext cx="7910622" cy="3721396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0A638F-EF68-467E-9CBA-79378B047F85}"/>
              </a:ext>
            </a:extLst>
          </p:cNvPr>
          <p:cNvSpPr/>
          <p:nvPr/>
        </p:nvSpPr>
        <p:spPr>
          <a:xfrm>
            <a:off x="776177" y="4452384"/>
            <a:ext cx="7448107" cy="5528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schemeClr val="tx1"/>
                </a:solidFill>
              </a:rPr>
              <a:t>Dose change of neutron source (Am-Be) as a function of SM1 sample thickness (cm )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29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.png">
            <a:extLst>
              <a:ext uri="{FF2B5EF4-FFF2-40B4-BE49-F238E27FC236}">
                <a16:creationId xmlns:a16="http://schemas.microsoft.com/office/drawing/2014/main" id="{D00CC09A-41BF-422A-86D7-C0124DE748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116" y="244549"/>
            <a:ext cx="7857461" cy="4051004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0425B0-92E1-4069-BA34-90631E3AF97C}"/>
              </a:ext>
            </a:extLst>
          </p:cNvPr>
          <p:cNvSpPr/>
          <p:nvPr/>
        </p:nvSpPr>
        <p:spPr>
          <a:xfrm>
            <a:off x="954272" y="4475199"/>
            <a:ext cx="7448107" cy="4237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  change of energy  neutron source ( Am-Be) as a function of sample thickness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26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B50EB8-AE25-418E-856B-C77511467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7" y="223284"/>
            <a:ext cx="8102009" cy="48152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0D9350-2E8D-4D1B-98F9-9AD4E81C0012}"/>
              </a:ext>
            </a:extLst>
          </p:cNvPr>
          <p:cNvSpPr/>
          <p:nvPr/>
        </p:nvSpPr>
        <p:spPr>
          <a:xfrm>
            <a:off x="2200940" y="2105247"/>
            <a:ext cx="4029740" cy="818706"/>
          </a:xfrm>
          <a:prstGeom prst="rect">
            <a:avLst/>
          </a:prstGeom>
          <a:solidFill>
            <a:srgbClr val="FFC00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898635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DEF1EE-6F3B-4FD5-AF30-7890AC2C4C0E}"/>
              </a:ext>
            </a:extLst>
          </p:cNvPr>
          <p:cNvSpPr/>
          <p:nvPr/>
        </p:nvSpPr>
        <p:spPr>
          <a:xfrm>
            <a:off x="723014" y="850605"/>
            <a:ext cx="7783033" cy="34874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دراسة تأثير المستخلص المائي والكحولي لأوراق نبات السدر </a:t>
            </a:r>
            <a:r>
              <a:rPr lang="en-US" sz="2400" b="1" i="1" dirty="0">
                <a:solidFill>
                  <a:schemeClr val="tx1"/>
                </a:solidFill>
              </a:rPr>
              <a:t>Zizyphusspin-csiti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على نمو بعض الانواع البكتيرية .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         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سلوى حمزة حسين         بثينة عبد الحسن ناصر        سندس وفي غني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      كلية التربية للبنات-جامعة الكوفة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10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A9823AB-9E19-4F1A-9FA7-AEBF1EA373B3}"/>
              </a:ext>
            </a:extLst>
          </p:cNvPr>
          <p:cNvSpPr/>
          <p:nvPr/>
        </p:nvSpPr>
        <p:spPr>
          <a:xfrm>
            <a:off x="967563" y="138224"/>
            <a:ext cx="6820786" cy="101009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800" b="1" dirty="0">
                <a:solidFill>
                  <a:schemeClr val="tx1"/>
                </a:solidFill>
              </a:rPr>
              <a:t>معالجة مشاكل البشرة بورق السدر المطحون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C04A51-994B-41AD-B151-7FB04C635A6B}"/>
              </a:ext>
            </a:extLst>
          </p:cNvPr>
          <p:cNvSpPr/>
          <p:nvPr/>
        </p:nvSpPr>
        <p:spPr>
          <a:xfrm>
            <a:off x="967563" y="1135026"/>
            <a:ext cx="6820786" cy="9214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800" b="1" dirty="0">
                <a:solidFill>
                  <a:srgbClr val="002060"/>
                </a:solidFill>
              </a:rPr>
              <a:t>ورق السدر المطحون وتقوية الجهاز المناعي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0F2A636-6C4E-4DA0-9386-A57F1AE222D2}"/>
              </a:ext>
            </a:extLst>
          </p:cNvPr>
          <p:cNvSpPr/>
          <p:nvPr/>
        </p:nvSpPr>
        <p:spPr>
          <a:xfrm>
            <a:off x="967563" y="2056514"/>
            <a:ext cx="6820786" cy="114388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800" b="1" dirty="0">
                <a:solidFill>
                  <a:schemeClr val="tx1"/>
                </a:solidFill>
              </a:rPr>
              <a:t>مد الجسم بالطاقة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3F72AD-62CC-4AAE-B5FA-BE5CA46164FA}"/>
              </a:ext>
            </a:extLst>
          </p:cNvPr>
          <p:cNvSpPr/>
          <p:nvPr/>
        </p:nvSpPr>
        <p:spPr>
          <a:xfrm>
            <a:off x="967563" y="2864588"/>
            <a:ext cx="6820786" cy="114388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800" b="1" dirty="0">
                <a:solidFill>
                  <a:schemeClr val="tx1"/>
                </a:solidFill>
              </a:rPr>
              <a:t>ورق السدر المطحون كمهدئ للقولون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D5CC9D7-F43F-4392-A4A9-AEFB6337A0DE}"/>
              </a:ext>
            </a:extLst>
          </p:cNvPr>
          <p:cNvSpPr/>
          <p:nvPr/>
        </p:nvSpPr>
        <p:spPr>
          <a:xfrm>
            <a:off x="1052624" y="3891516"/>
            <a:ext cx="6820786" cy="103135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2800" b="1" dirty="0">
                <a:solidFill>
                  <a:schemeClr val="tx1"/>
                </a:solidFill>
              </a:rPr>
              <a:t>ورق السدر المطحون كمسكن لآلام المفاصل</a:t>
            </a:r>
          </a:p>
        </p:txBody>
      </p:sp>
    </p:spTree>
    <p:extLst>
      <p:ext uri="{BB962C8B-B14F-4D97-AF65-F5344CB8AC3E}">
        <p14:creationId xmlns:p14="http://schemas.microsoft.com/office/powerpoint/2010/main" val="76884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B8B4BA-A963-4703-A937-EF603C841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716" y="378673"/>
            <a:ext cx="4646428" cy="2321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14503F-D78F-4581-9D5E-48B5D5DDE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144" y="2838893"/>
            <a:ext cx="4571999" cy="1925934"/>
          </a:xfrm>
          <a:prstGeom prst="rect">
            <a:avLst/>
          </a:prstGeom>
        </p:spPr>
      </p:pic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F237AD37-6F9A-40FC-85E5-E5F404905F8F}"/>
              </a:ext>
            </a:extLst>
          </p:cNvPr>
          <p:cNvSpPr/>
          <p:nvPr/>
        </p:nvSpPr>
        <p:spPr>
          <a:xfrm>
            <a:off x="1881963" y="1174578"/>
            <a:ext cx="1212111" cy="2838893"/>
          </a:xfrm>
          <a:prstGeom prst="curv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47AA39-E780-4445-B090-D137630122B4}"/>
              </a:ext>
            </a:extLst>
          </p:cNvPr>
          <p:cNvSpPr/>
          <p:nvPr/>
        </p:nvSpPr>
        <p:spPr>
          <a:xfrm rot="19420098">
            <a:off x="43949" y="802780"/>
            <a:ext cx="2934586" cy="8457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Experimental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567874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3CC2F8-0BB4-4BDB-965F-55998A7DB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57" y="393405"/>
            <a:ext cx="7985050" cy="42530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D12010-28B7-4985-B3A4-3E3CBFD09466}"/>
              </a:ext>
            </a:extLst>
          </p:cNvPr>
          <p:cNvSpPr/>
          <p:nvPr/>
        </p:nvSpPr>
        <p:spPr>
          <a:xfrm>
            <a:off x="3274828" y="4467003"/>
            <a:ext cx="2881424" cy="3588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FTIR of the Sidr Powder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664DEF-3F72-4DF5-BA3C-6D1B4BCB6BAA}"/>
              </a:ext>
            </a:extLst>
          </p:cNvPr>
          <p:cNvCxnSpPr/>
          <p:nvPr/>
        </p:nvCxnSpPr>
        <p:spPr>
          <a:xfrm flipH="1" flipV="1">
            <a:off x="2030819" y="3147237"/>
            <a:ext cx="542260" cy="861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1464E5-E752-435D-83AE-45C45C14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15" y="812283"/>
            <a:ext cx="7453422" cy="4195652"/>
          </a:xfrm>
          <a:prstGeom prst="rect">
            <a:avLst/>
          </a:prstGeom>
        </p:spPr>
      </p:pic>
      <p:sp>
        <p:nvSpPr>
          <p:cNvPr id="4" name="Arrow: Curved Left 3">
            <a:extLst>
              <a:ext uri="{FF2B5EF4-FFF2-40B4-BE49-F238E27FC236}">
                <a16:creationId xmlns:a16="http://schemas.microsoft.com/office/drawing/2014/main" id="{45818009-1C45-485E-B551-0C18E32FA122}"/>
              </a:ext>
            </a:extLst>
          </p:cNvPr>
          <p:cNvSpPr/>
          <p:nvPr/>
        </p:nvSpPr>
        <p:spPr>
          <a:xfrm>
            <a:off x="3710763" y="1350335"/>
            <a:ext cx="637953" cy="51036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627AC5-D3A1-445D-9968-50A3712A95E7}"/>
              </a:ext>
            </a:extLst>
          </p:cNvPr>
          <p:cNvSpPr/>
          <p:nvPr/>
        </p:nvSpPr>
        <p:spPr>
          <a:xfrm>
            <a:off x="4433777" y="1467293"/>
            <a:ext cx="754911" cy="19138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48D26-BFA6-48A1-87F4-9FC383DC5B11}"/>
              </a:ext>
            </a:extLst>
          </p:cNvPr>
          <p:cNvSpPr/>
          <p:nvPr/>
        </p:nvSpPr>
        <p:spPr>
          <a:xfrm>
            <a:off x="1956391" y="308344"/>
            <a:ext cx="5337544" cy="3508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latin typeface="Algerian" panose="04020705040A02060702" pitchFamily="82" charset="0"/>
              </a:rPr>
              <a:t>Reaction </a:t>
            </a:r>
            <a:r>
              <a:rPr lang="en-US" sz="2000" b="1" i="1" dirty="0" err="1">
                <a:solidFill>
                  <a:srgbClr val="002060"/>
                </a:solidFill>
                <a:latin typeface="Algerian" panose="04020705040A02060702" pitchFamily="82" charset="0"/>
              </a:rPr>
              <a:t>Schem</a:t>
            </a:r>
            <a:endParaRPr lang="en-US" sz="2000" b="1" i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214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3996D-1DEC-490A-BA85-9E1DB4DEA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59" y="329609"/>
            <a:ext cx="7899991" cy="423175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58B1A8-6321-4C81-B6F2-BE8236B90403}"/>
              </a:ext>
            </a:extLst>
          </p:cNvPr>
          <p:cNvSpPr/>
          <p:nvPr/>
        </p:nvSpPr>
        <p:spPr>
          <a:xfrm>
            <a:off x="1977655" y="4561367"/>
            <a:ext cx="5550196" cy="3588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FTIR of the Sidr Powder Polyurethane after 24 </a:t>
            </a:r>
            <a:r>
              <a:rPr lang="en-US" b="1" dirty="0" err="1">
                <a:solidFill>
                  <a:schemeClr val="tx1"/>
                </a:solidFill>
              </a:rPr>
              <a:t>hr</a:t>
            </a:r>
            <a:r>
              <a:rPr lang="en-US" b="1" dirty="0">
                <a:solidFill>
                  <a:schemeClr val="tx1"/>
                </a:solidFill>
              </a:rPr>
              <a:t> @ RT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91A4018-35CE-4122-819F-B6916732B0D0}"/>
              </a:ext>
            </a:extLst>
          </p:cNvPr>
          <p:cNvCxnSpPr/>
          <p:nvPr/>
        </p:nvCxnSpPr>
        <p:spPr>
          <a:xfrm flipV="1">
            <a:off x="2254102" y="2179674"/>
            <a:ext cx="627321" cy="12440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348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02952-0D6D-439F-A84E-354076523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22" y="233916"/>
            <a:ext cx="8155172" cy="452947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1709C76-EF0D-4EDD-B5E8-650BF9C24778}"/>
              </a:ext>
            </a:extLst>
          </p:cNvPr>
          <p:cNvCxnSpPr/>
          <p:nvPr/>
        </p:nvCxnSpPr>
        <p:spPr>
          <a:xfrm flipV="1">
            <a:off x="2530548" y="1327740"/>
            <a:ext cx="627321" cy="12440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F5E3FB-327B-4B8B-9DB2-B044F0166384}"/>
              </a:ext>
            </a:extLst>
          </p:cNvPr>
          <p:cNvSpPr/>
          <p:nvPr/>
        </p:nvSpPr>
        <p:spPr>
          <a:xfrm>
            <a:off x="1929810" y="4730159"/>
            <a:ext cx="5550196" cy="3588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FTIR of the Sidr Powder Polyurethane after complete cure</a:t>
            </a:r>
          </a:p>
        </p:txBody>
      </p:sp>
    </p:spTree>
    <p:extLst>
      <p:ext uri="{BB962C8B-B14F-4D97-AF65-F5344CB8AC3E}">
        <p14:creationId xmlns:p14="http://schemas.microsoft.com/office/powerpoint/2010/main" val="3743439651"/>
      </p:ext>
    </p:extLst>
  </p:cSld>
  <p:clrMapOvr>
    <a:masterClrMapping/>
  </p:clrMapOvr>
</p:sld>
</file>

<file path=ppt/theme/theme1.xml><?xml version="1.0" encoding="utf-8"?>
<a:theme xmlns:a="http://schemas.openxmlformats.org/drawingml/2006/main" name="Free Medical Clinic by Slidesgo">
  <a:themeElements>
    <a:clrScheme name="Simple Light">
      <a:dk1>
        <a:srgbClr val="1D2F4E"/>
      </a:dk1>
      <a:lt1>
        <a:srgbClr val="FAFAFA"/>
      </a:lt1>
      <a:dk2>
        <a:srgbClr val="FFFFFF"/>
      </a:dk2>
      <a:lt2>
        <a:srgbClr val="7BFCFF"/>
      </a:lt2>
      <a:accent1>
        <a:srgbClr val="3BC3F2"/>
      </a:accent1>
      <a:accent2>
        <a:srgbClr val="66A4FF"/>
      </a:accent2>
      <a:accent3>
        <a:srgbClr val="376CC4"/>
      </a:accent3>
      <a:accent4>
        <a:srgbClr val="FFFFFF"/>
      </a:accent4>
      <a:accent5>
        <a:srgbClr val="FFFFFF"/>
      </a:accent5>
      <a:accent6>
        <a:srgbClr val="FFFFFF"/>
      </a:accent6>
      <a:hlink>
        <a:srgbClr val="1D2F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314</Words>
  <Application>Microsoft Office PowerPoint</Application>
  <PresentationFormat>On-screen Show (16:9)</PresentationFormat>
  <Paragraphs>97</Paragraphs>
  <Slides>24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Archivo</vt:lpstr>
      <vt:lpstr>Calibri</vt:lpstr>
      <vt:lpstr>Times New Roman</vt:lpstr>
      <vt:lpstr>Arial</vt:lpstr>
      <vt:lpstr>Figtree</vt:lpstr>
      <vt:lpstr>Archivo Medium</vt:lpstr>
      <vt:lpstr>Algerian</vt:lpstr>
      <vt:lpstr>Free Medical Clinic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25</cp:revision>
  <dcterms:modified xsi:type="dcterms:W3CDTF">2023-12-08T20:30:02Z</dcterms:modified>
</cp:coreProperties>
</file>